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36"/>
  </p:notesMasterIdLst>
  <p:handoutMasterIdLst>
    <p:handoutMasterId r:id="rId37"/>
  </p:handoutMasterIdLst>
  <p:sldIdLst>
    <p:sldId id="332" r:id="rId3"/>
    <p:sldId id="276" r:id="rId4"/>
    <p:sldId id="392" r:id="rId5"/>
    <p:sldId id="394" r:id="rId6"/>
    <p:sldId id="257" r:id="rId7"/>
    <p:sldId id="280" r:id="rId8"/>
    <p:sldId id="282" r:id="rId9"/>
    <p:sldId id="278" r:id="rId10"/>
    <p:sldId id="286" r:id="rId11"/>
    <p:sldId id="283" r:id="rId12"/>
    <p:sldId id="297" r:id="rId13"/>
    <p:sldId id="285" r:id="rId14"/>
    <p:sldId id="395" r:id="rId15"/>
    <p:sldId id="284" r:id="rId16"/>
    <p:sldId id="288" r:id="rId17"/>
    <p:sldId id="289" r:id="rId18"/>
    <p:sldId id="290" r:id="rId19"/>
    <p:sldId id="291" r:id="rId20"/>
    <p:sldId id="294" r:id="rId21"/>
    <p:sldId id="292" r:id="rId22"/>
    <p:sldId id="293" r:id="rId23"/>
    <p:sldId id="296" r:id="rId24"/>
    <p:sldId id="396" r:id="rId25"/>
    <p:sldId id="275" r:id="rId26"/>
    <p:sldId id="397" r:id="rId27"/>
    <p:sldId id="298" r:id="rId28"/>
    <p:sldId id="299" r:id="rId29"/>
    <p:sldId id="300" r:id="rId30"/>
    <p:sldId id="301" r:id="rId31"/>
    <p:sldId id="302" r:id="rId32"/>
    <p:sldId id="305" r:id="rId33"/>
    <p:sldId id="303" r:id="rId34"/>
    <p:sldId id="304" r:id="rId35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62F"/>
    <a:srgbClr val="FEE573"/>
    <a:srgbClr val="E0E1FD"/>
    <a:srgbClr val="CCCEFA"/>
    <a:srgbClr val="C6F183"/>
    <a:srgbClr val="99E021"/>
    <a:srgbClr val="5AEA4C"/>
    <a:srgbClr val="7CF16C"/>
    <a:srgbClr val="000000"/>
    <a:srgbClr val="3EC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601343-5DC1-4297-B1B7-11AC9EB5EA54}" v="90" dt="2022-10-29T20:32:54.2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סגנון ביניים 2 - הדגשה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02" autoAdjust="0"/>
    <p:restoredTop sz="95033" autoAdjust="0"/>
  </p:normalViewPr>
  <p:slideViewPr>
    <p:cSldViewPr>
      <p:cViewPr varScale="1">
        <p:scale>
          <a:sx n="78" d="100"/>
          <a:sy n="78" d="100"/>
        </p:scale>
        <p:origin x="170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ni fridman" userId="e20cd34d847f4571" providerId="LiveId" clId="{12601343-5DC1-4297-B1B7-11AC9EB5EA54}"/>
    <pc:docChg chg="undo custSel addSld delSld modSld sldOrd modMainMaster">
      <pc:chgData name="yoni fridman" userId="e20cd34d847f4571" providerId="LiveId" clId="{12601343-5DC1-4297-B1B7-11AC9EB5EA54}" dt="2022-10-29T20:33:18.221" v="901" actId="1035"/>
      <pc:docMkLst>
        <pc:docMk/>
      </pc:docMkLst>
      <pc:sldChg chg="modSp mod">
        <pc:chgData name="yoni fridman" userId="e20cd34d847f4571" providerId="LiveId" clId="{12601343-5DC1-4297-B1B7-11AC9EB5EA54}" dt="2022-10-29T20:28:42.410" v="699" actId="1037"/>
        <pc:sldMkLst>
          <pc:docMk/>
          <pc:sldMk cId="0" sldId="257"/>
        </pc:sldMkLst>
        <pc:spChg chg="mod">
          <ac:chgData name="yoni fridman" userId="e20cd34d847f4571" providerId="LiveId" clId="{12601343-5DC1-4297-B1B7-11AC9EB5EA54}" dt="2022-10-29T20:28:42.410" v="699" actId="1037"/>
          <ac:spMkLst>
            <pc:docMk/>
            <pc:sldMk cId="0" sldId="257"/>
            <ac:spMk id="4" creationId="{57861A6E-3575-CA53-A97E-27932150A1AD}"/>
          </ac:spMkLst>
        </pc:spChg>
      </pc:sldChg>
      <pc:sldChg chg="addSp delSp modSp mod">
        <pc:chgData name="yoni fridman" userId="e20cd34d847f4571" providerId="LiveId" clId="{12601343-5DC1-4297-B1B7-11AC9EB5EA54}" dt="2022-10-29T20:32:20.780" v="878" actId="1037"/>
        <pc:sldMkLst>
          <pc:docMk/>
          <pc:sldMk cId="1625556156" sldId="275"/>
        </pc:sldMkLst>
        <pc:spChg chg="mod">
          <ac:chgData name="yoni fridman" userId="e20cd34d847f4571" providerId="LiveId" clId="{12601343-5DC1-4297-B1B7-11AC9EB5EA54}" dt="2022-10-29T20:32:20.780" v="878" actId="1037"/>
          <ac:spMkLst>
            <pc:docMk/>
            <pc:sldMk cId="1625556156" sldId="275"/>
            <ac:spMk id="2" creationId="{4E2AA1B8-722F-7F19-6905-B91317A34CBC}"/>
          </ac:spMkLst>
        </pc:spChg>
        <pc:spChg chg="add del mod">
          <ac:chgData name="yoni fridman" userId="e20cd34d847f4571" providerId="LiveId" clId="{12601343-5DC1-4297-B1B7-11AC9EB5EA54}" dt="2022-10-29T19:10:44.305" v="494" actId="108"/>
          <ac:spMkLst>
            <pc:docMk/>
            <pc:sldMk cId="1625556156" sldId="275"/>
            <ac:spMk id="4" creationId="{3DA3B893-956A-CDBC-E7D6-62B8B5861148}"/>
          </ac:spMkLst>
        </pc:spChg>
        <pc:spChg chg="add del">
          <ac:chgData name="yoni fridman" userId="e20cd34d847f4571" providerId="LiveId" clId="{12601343-5DC1-4297-B1B7-11AC9EB5EA54}" dt="2022-10-29T19:03:55.794" v="229" actId="22"/>
          <ac:spMkLst>
            <pc:docMk/>
            <pc:sldMk cId="1625556156" sldId="275"/>
            <ac:spMk id="5" creationId="{A6A380F7-B8B2-F3A5-5481-E9ABD7A4B80A}"/>
          </ac:spMkLst>
        </pc:spChg>
        <pc:spChg chg="add del mod">
          <ac:chgData name="yoni fridman" userId="e20cd34d847f4571" providerId="LiveId" clId="{12601343-5DC1-4297-B1B7-11AC9EB5EA54}" dt="2022-10-29T19:06:06.884" v="287" actId="1035"/>
          <ac:spMkLst>
            <pc:docMk/>
            <pc:sldMk cId="1625556156" sldId="275"/>
            <ac:spMk id="12" creationId="{C6851A7E-3621-BBE3-A039-79582728C8C4}"/>
          </ac:spMkLst>
        </pc:spChg>
        <pc:spChg chg="add del">
          <ac:chgData name="yoni fridman" userId="e20cd34d847f4571" providerId="LiveId" clId="{12601343-5DC1-4297-B1B7-11AC9EB5EA54}" dt="2022-10-29T19:05:13.014" v="246" actId="478"/>
          <ac:spMkLst>
            <pc:docMk/>
            <pc:sldMk cId="1625556156" sldId="275"/>
            <ac:spMk id="13" creationId="{057E6246-2AA9-51DF-00AE-91DD67BA3D4D}"/>
          </ac:spMkLst>
        </pc:spChg>
        <pc:spChg chg="add del">
          <ac:chgData name="yoni fridman" userId="e20cd34d847f4571" providerId="LiveId" clId="{12601343-5DC1-4297-B1B7-11AC9EB5EA54}" dt="2022-10-29T19:07:16.466" v="307" actId="22"/>
          <ac:spMkLst>
            <pc:docMk/>
            <pc:sldMk cId="1625556156" sldId="275"/>
            <ac:spMk id="14" creationId="{B0A0240F-65D8-5E68-2A8D-4135E2EDEC85}"/>
          </ac:spMkLst>
        </pc:spChg>
        <pc:spChg chg="add mod">
          <ac:chgData name="yoni fridman" userId="e20cd34d847f4571" providerId="LiveId" clId="{12601343-5DC1-4297-B1B7-11AC9EB5EA54}" dt="2022-10-29T19:09:40.155" v="455" actId="1035"/>
          <ac:spMkLst>
            <pc:docMk/>
            <pc:sldMk cId="1625556156" sldId="275"/>
            <ac:spMk id="17" creationId="{12123CED-1AEA-00C6-C8CA-7BFBF68A6352}"/>
          </ac:spMkLst>
        </pc:spChg>
        <pc:grpChg chg="add del mod">
          <ac:chgData name="yoni fridman" userId="e20cd34d847f4571" providerId="LiveId" clId="{12601343-5DC1-4297-B1B7-11AC9EB5EA54}" dt="2022-10-29T19:07:14.795" v="305" actId="478"/>
          <ac:grpSpMkLst>
            <pc:docMk/>
            <pc:sldMk cId="1625556156" sldId="275"/>
            <ac:grpSpMk id="6" creationId="{5B1FCFBE-9C0F-5DBF-01D2-0E21BE00A496}"/>
          </ac:grpSpMkLst>
        </pc:grpChg>
        <pc:grpChg chg="add del mod">
          <ac:chgData name="yoni fridman" userId="e20cd34d847f4571" providerId="LiveId" clId="{12601343-5DC1-4297-B1B7-11AC9EB5EA54}" dt="2022-10-29T19:06:19.768" v="302" actId="164"/>
          <ac:grpSpMkLst>
            <pc:docMk/>
            <pc:sldMk cId="1625556156" sldId="275"/>
            <ac:grpSpMk id="7" creationId="{A1A41C2C-42F2-5841-A63A-13E0081FD01F}"/>
          </ac:grpSpMkLst>
        </pc:grpChg>
        <pc:picChg chg="add del mod">
          <ac:chgData name="yoni fridman" userId="e20cd34d847f4571" providerId="LiveId" clId="{12601343-5DC1-4297-B1B7-11AC9EB5EA54}" dt="2022-10-29T19:06:19.768" v="302" actId="164"/>
          <ac:picMkLst>
            <pc:docMk/>
            <pc:sldMk cId="1625556156" sldId="275"/>
            <ac:picMk id="11" creationId="{B752F389-B5F9-AE54-26B3-2F2442EADC8A}"/>
          </ac:picMkLst>
        </pc:picChg>
        <pc:picChg chg="add mod">
          <ac:chgData name="yoni fridman" userId="e20cd34d847f4571" providerId="LiveId" clId="{12601343-5DC1-4297-B1B7-11AC9EB5EA54}" dt="2022-10-29T19:09:51.435" v="464" actId="1036"/>
          <ac:picMkLst>
            <pc:docMk/>
            <pc:sldMk cId="1625556156" sldId="275"/>
            <ac:picMk id="16" creationId="{07E5173D-5354-5088-99C3-35A6CE144D0A}"/>
          </ac:picMkLst>
        </pc:picChg>
      </pc:sldChg>
      <pc:sldChg chg="modSp mod">
        <pc:chgData name="yoni fridman" userId="e20cd34d847f4571" providerId="LiveId" clId="{12601343-5DC1-4297-B1B7-11AC9EB5EA54}" dt="2022-10-29T20:28:23.270" v="687" actId="1038"/>
        <pc:sldMkLst>
          <pc:docMk/>
          <pc:sldMk cId="4238325332" sldId="276"/>
        </pc:sldMkLst>
        <pc:spChg chg="mod">
          <ac:chgData name="yoni fridman" userId="e20cd34d847f4571" providerId="LiveId" clId="{12601343-5DC1-4297-B1B7-11AC9EB5EA54}" dt="2022-10-29T20:28:23.270" v="687" actId="1038"/>
          <ac:spMkLst>
            <pc:docMk/>
            <pc:sldMk cId="4238325332" sldId="276"/>
            <ac:spMk id="3" creationId="{30608BB1-43B3-3F04-8B7F-4F8EAD6230EB}"/>
          </ac:spMkLst>
        </pc:spChg>
      </pc:sldChg>
      <pc:sldChg chg="modSp mod">
        <pc:chgData name="yoni fridman" userId="e20cd34d847f4571" providerId="LiveId" clId="{12601343-5DC1-4297-B1B7-11AC9EB5EA54}" dt="2022-10-29T20:28:56.121" v="714" actId="1037"/>
        <pc:sldMkLst>
          <pc:docMk/>
          <pc:sldMk cId="2416708113" sldId="278"/>
        </pc:sldMkLst>
        <pc:spChg chg="mod">
          <ac:chgData name="yoni fridman" userId="e20cd34d847f4571" providerId="LiveId" clId="{12601343-5DC1-4297-B1B7-11AC9EB5EA54}" dt="2022-10-29T20:28:56.121" v="714" actId="1037"/>
          <ac:spMkLst>
            <pc:docMk/>
            <pc:sldMk cId="2416708113" sldId="278"/>
            <ac:spMk id="2" creationId="{4E2AA1B8-722F-7F19-6905-B91317A34CBC}"/>
          </ac:spMkLst>
        </pc:spChg>
      </pc:sldChg>
      <pc:sldChg chg="modSp mod">
        <pc:chgData name="yoni fridman" userId="e20cd34d847f4571" providerId="LiveId" clId="{12601343-5DC1-4297-B1B7-11AC9EB5EA54}" dt="2022-10-29T20:28:47.540" v="706" actId="1037"/>
        <pc:sldMkLst>
          <pc:docMk/>
          <pc:sldMk cId="3203329866" sldId="280"/>
        </pc:sldMkLst>
        <pc:spChg chg="mod">
          <ac:chgData name="yoni fridman" userId="e20cd34d847f4571" providerId="LiveId" clId="{12601343-5DC1-4297-B1B7-11AC9EB5EA54}" dt="2022-10-29T20:28:47.540" v="706" actId="1037"/>
          <ac:spMkLst>
            <pc:docMk/>
            <pc:sldMk cId="3203329866" sldId="280"/>
            <ac:spMk id="7" creationId="{5262178D-530A-35F5-EC54-F52DBA1366CD}"/>
          </ac:spMkLst>
        </pc:spChg>
      </pc:sldChg>
      <pc:sldChg chg="addSp delSp modSp mod">
        <pc:chgData name="yoni fridman" userId="e20cd34d847f4571" providerId="LiveId" clId="{12601343-5DC1-4297-B1B7-11AC9EB5EA54}" dt="2022-10-29T20:28:50.565" v="708"/>
        <pc:sldMkLst>
          <pc:docMk/>
          <pc:sldMk cId="2333362732" sldId="282"/>
        </pc:sldMkLst>
        <pc:spChg chg="del">
          <ac:chgData name="yoni fridman" userId="e20cd34d847f4571" providerId="LiveId" clId="{12601343-5DC1-4297-B1B7-11AC9EB5EA54}" dt="2022-10-29T20:28:50.282" v="707" actId="478"/>
          <ac:spMkLst>
            <pc:docMk/>
            <pc:sldMk cId="2333362732" sldId="282"/>
            <ac:spMk id="4" creationId="{A82ACAB6-C56C-F123-D8AE-E3E5FC65D7B4}"/>
          </ac:spMkLst>
        </pc:spChg>
        <pc:spChg chg="add mod">
          <ac:chgData name="yoni fridman" userId="e20cd34d847f4571" providerId="LiveId" clId="{12601343-5DC1-4297-B1B7-11AC9EB5EA54}" dt="2022-10-29T20:28:50.565" v="708"/>
          <ac:spMkLst>
            <pc:docMk/>
            <pc:sldMk cId="2333362732" sldId="282"/>
            <ac:spMk id="5" creationId="{1D3FC9AD-137D-8639-C057-9834AC8991BF}"/>
          </ac:spMkLst>
        </pc:spChg>
      </pc:sldChg>
      <pc:sldChg chg="modSp mod">
        <pc:chgData name="yoni fridman" userId="e20cd34d847f4571" providerId="LiveId" clId="{12601343-5DC1-4297-B1B7-11AC9EB5EA54}" dt="2022-10-29T20:33:18.221" v="901" actId="1035"/>
        <pc:sldMkLst>
          <pc:docMk/>
          <pc:sldMk cId="1764267568" sldId="283"/>
        </pc:sldMkLst>
        <pc:spChg chg="mod">
          <ac:chgData name="yoni fridman" userId="e20cd34d847f4571" providerId="LiveId" clId="{12601343-5DC1-4297-B1B7-11AC9EB5EA54}" dt="2022-10-29T20:33:18.221" v="901" actId="1035"/>
          <ac:spMkLst>
            <pc:docMk/>
            <pc:sldMk cId="1764267568" sldId="283"/>
            <ac:spMk id="2" creationId="{4E2AA1B8-722F-7F19-6905-B91317A34CBC}"/>
          </ac:spMkLst>
        </pc:spChg>
      </pc:sldChg>
      <pc:sldChg chg="modSp mod">
        <pc:chgData name="yoni fridman" userId="e20cd34d847f4571" providerId="LiveId" clId="{12601343-5DC1-4297-B1B7-11AC9EB5EA54}" dt="2022-10-29T20:29:54.911" v="787" actId="1037"/>
        <pc:sldMkLst>
          <pc:docMk/>
          <pc:sldMk cId="2362101739" sldId="284"/>
        </pc:sldMkLst>
        <pc:spChg chg="mod">
          <ac:chgData name="yoni fridman" userId="e20cd34d847f4571" providerId="LiveId" clId="{12601343-5DC1-4297-B1B7-11AC9EB5EA54}" dt="2022-10-29T20:29:54.911" v="787" actId="1037"/>
          <ac:spMkLst>
            <pc:docMk/>
            <pc:sldMk cId="2362101739" sldId="284"/>
            <ac:spMk id="2" creationId="{4E2AA1B8-722F-7F19-6905-B91317A34CBC}"/>
          </ac:spMkLst>
        </pc:spChg>
      </pc:sldChg>
      <pc:sldChg chg="modSp mod">
        <pc:chgData name="yoni fridman" userId="e20cd34d847f4571" providerId="LiveId" clId="{12601343-5DC1-4297-B1B7-11AC9EB5EA54}" dt="2022-10-29T20:29:42.140" v="777" actId="1037"/>
        <pc:sldMkLst>
          <pc:docMk/>
          <pc:sldMk cId="2421329550" sldId="285"/>
        </pc:sldMkLst>
        <pc:spChg chg="mod">
          <ac:chgData name="yoni fridman" userId="e20cd34d847f4571" providerId="LiveId" clId="{12601343-5DC1-4297-B1B7-11AC9EB5EA54}" dt="2022-10-29T20:29:39.530" v="764" actId="1037"/>
          <ac:spMkLst>
            <pc:docMk/>
            <pc:sldMk cId="2421329550" sldId="285"/>
            <ac:spMk id="2" creationId="{4E2AA1B8-722F-7F19-6905-B91317A34CBC}"/>
          </ac:spMkLst>
        </pc:spChg>
        <pc:grpChg chg="mod">
          <ac:chgData name="yoni fridman" userId="e20cd34d847f4571" providerId="LiveId" clId="{12601343-5DC1-4297-B1B7-11AC9EB5EA54}" dt="2022-10-29T20:29:42.140" v="777" actId="1037"/>
          <ac:grpSpMkLst>
            <pc:docMk/>
            <pc:sldMk cId="2421329550" sldId="285"/>
            <ac:grpSpMk id="11" creationId="{1C181C70-BB5E-6AA0-D565-2584EFF4E904}"/>
          </ac:grpSpMkLst>
        </pc:grpChg>
      </pc:sldChg>
      <pc:sldChg chg="addSp delSp modSp mod">
        <pc:chgData name="yoni fridman" userId="e20cd34d847f4571" providerId="LiveId" clId="{12601343-5DC1-4297-B1B7-11AC9EB5EA54}" dt="2022-10-29T20:28:59.175" v="716"/>
        <pc:sldMkLst>
          <pc:docMk/>
          <pc:sldMk cId="1050955443" sldId="286"/>
        </pc:sldMkLst>
        <pc:spChg chg="del">
          <ac:chgData name="yoni fridman" userId="e20cd34d847f4571" providerId="LiveId" clId="{12601343-5DC1-4297-B1B7-11AC9EB5EA54}" dt="2022-10-29T20:28:58.920" v="715" actId="478"/>
          <ac:spMkLst>
            <pc:docMk/>
            <pc:sldMk cId="1050955443" sldId="286"/>
            <ac:spMk id="2" creationId="{4E2AA1B8-722F-7F19-6905-B91317A34CBC}"/>
          </ac:spMkLst>
        </pc:spChg>
        <pc:spChg chg="add mod">
          <ac:chgData name="yoni fridman" userId="e20cd34d847f4571" providerId="LiveId" clId="{12601343-5DC1-4297-B1B7-11AC9EB5EA54}" dt="2022-10-29T20:28:59.175" v="716"/>
          <ac:spMkLst>
            <pc:docMk/>
            <pc:sldMk cId="1050955443" sldId="286"/>
            <ac:spMk id="5" creationId="{8D94C710-95CA-786D-7FEB-40720F61DF2A}"/>
          </ac:spMkLst>
        </pc:spChg>
      </pc:sldChg>
      <pc:sldChg chg="modSp mod">
        <pc:chgData name="yoni fridman" userId="e20cd34d847f4571" providerId="LiveId" clId="{12601343-5DC1-4297-B1B7-11AC9EB5EA54}" dt="2022-10-29T20:29:59.621" v="792" actId="1037"/>
        <pc:sldMkLst>
          <pc:docMk/>
          <pc:sldMk cId="686188794" sldId="288"/>
        </pc:sldMkLst>
        <pc:spChg chg="mod">
          <ac:chgData name="yoni fridman" userId="e20cd34d847f4571" providerId="LiveId" clId="{12601343-5DC1-4297-B1B7-11AC9EB5EA54}" dt="2022-10-29T20:29:59.621" v="792" actId="1037"/>
          <ac:spMkLst>
            <pc:docMk/>
            <pc:sldMk cId="686188794" sldId="288"/>
            <ac:spMk id="2" creationId="{4E2AA1B8-722F-7F19-6905-B91317A34CBC}"/>
          </ac:spMkLst>
        </pc:spChg>
      </pc:sldChg>
      <pc:sldChg chg="addSp delSp modSp mod">
        <pc:chgData name="yoni fridman" userId="e20cd34d847f4571" providerId="LiveId" clId="{12601343-5DC1-4297-B1B7-11AC9EB5EA54}" dt="2022-10-29T20:31:05.290" v="794"/>
        <pc:sldMkLst>
          <pc:docMk/>
          <pc:sldMk cId="2479721983" sldId="289"/>
        </pc:sldMkLst>
        <pc:spChg chg="del">
          <ac:chgData name="yoni fridman" userId="e20cd34d847f4571" providerId="LiveId" clId="{12601343-5DC1-4297-B1B7-11AC9EB5EA54}" dt="2022-10-29T20:31:04.871" v="793" actId="478"/>
          <ac:spMkLst>
            <pc:docMk/>
            <pc:sldMk cId="2479721983" sldId="289"/>
            <ac:spMk id="2" creationId="{4E2AA1B8-722F-7F19-6905-B91317A34CBC}"/>
          </ac:spMkLst>
        </pc:spChg>
        <pc:spChg chg="add mod">
          <ac:chgData name="yoni fridman" userId="e20cd34d847f4571" providerId="LiveId" clId="{12601343-5DC1-4297-B1B7-11AC9EB5EA54}" dt="2022-10-29T20:31:05.290" v="794"/>
          <ac:spMkLst>
            <pc:docMk/>
            <pc:sldMk cId="2479721983" sldId="289"/>
            <ac:spMk id="3" creationId="{2BF8DCB9-EB1B-0051-EECE-3E9BE2D11F96}"/>
          </ac:spMkLst>
        </pc:spChg>
      </pc:sldChg>
      <pc:sldChg chg="modSp mod">
        <pc:chgData name="yoni fridman" userId="e20cd34d847f4571" providerId="LiveId" clId="{12601343-5DC1-4297-B1B7-11AC9EB5EA54}" dt="2022-10-29T20:31:08.970" v="801" actId="1037"/>
        <pc:sldMkLst>
          <pc:docMk/>
          <pc:sldMk cId="4278678573" sldId="290"/>
        </pc:sldMkLst>
        <pc:spChg chg="mod">
          <ac:chgData name="yoni fridman" userId="e20cd34d847f4571" providerId="LiveId" clId="{12601343-5DC1-4297-B1B7-11AC9EB5EA54}" dt="2022-10-29T20:31:08.970" v="801" actId="1037"/>
          <ac:spMkLst>
            <pc:docMk/>
            <pc:sldMk cId="4278678573" sldId="290"/>
            <ac:spMk id="2" creationId="{4E2AA1B8-722F-7F19-6905-B91317A34CBC}"/>
          </ac:spMkLst>
        </pc:spChg>
      </pc:sldChg>
      <pc:sldChg chg="addSp delSp modSp mod">
        <pc:chgData name="yoni fridman" userId="e20cd34d847f4571" providerId="LiveId" clId="{12601343-5DC1-4297-B1B7-11AC9EB5EA54}" dt="2022-10-29T20:31:12.303" v="803"/>
        <pc:sldMkLst>
          <pc:docMk/>
          <pc:sldMk cId="1986498941" sldId="291"/>
        </pc:sldMkLst>
        <pc:spChg chg="del">
          <ac:chgData name="yoni fridman" userId="e20cd34d847f4571" providerId="LiveId" clId="{12601343-5DC1-4297-B1B7-11AC9EB5EA54}" dt="2022-10-29T20:31:12.038" v="802" actId="478"/>
          <ac:spMkLst>
            <pc:docMk/>
            <pc:sldMk cId="1986498941" sldId="291"/>
            <ac:spMk id="2" creationId="{4E2AA1B8-722F-7F19-6905-B91317A34CBC}"/>
          </ac:spMkLst>
        </pc:spChg>
        <pc:spChg chg="add mod">
          <ac:chgData name="yoni fridman" userId="e20cd34d847f4571" providerId="LiveId" clId="{12601343-5DC1-4297-B1B7-11AC9EB5EA54}" dt="2022-10-29T20:31:12.303" v="803"/>
          <ac:spMkLst>
            <pc:docMk/>
            <pc:sldMk cId="1986498941" sldId="291"/>
            <ac:spMk id="3" creationId="{17FFC022-794B-93AF-067B-9EE8E103E014}"/>
          </ac:spMkLst>
        </pc:spChg>
      </pc:sldChg>
      <pc:sldChg chg="modSp mod">
        <pc:chgData name="yoni fridman" userId="e20cd34d847f4571" providerId="LiveId" clId="{12601343-5DC1-4297-B1B7-11AC9EB5EA54}" dt="2022-10-29T20:31:30.550" v="817" actId="1037"/>
        <pc:sldMkLst>
          <pc:docMk/>
          <pc:sldMk cId="1850817497" sldId="292"/>
        </pc:sldMkLst>
        <pc:spChg chg="mod">
          <ac:chgData name="yoni fridman" userId="e20cd34d847f4571" providerId="LiveId" clId="{12601343-5DC1-4297-B1B7-11AC9EB5EA54}" dt="2022-10-29T20:31:30.550" v="817" actId="1037"/>
          <ac:spMkLst>
            <pc:docMk/>
            <pc:sldMk cId="1850817497" sldId="292"/>
            <ac:spMk id="2" creationId="{4E2AA1B8-722F-7F19-6905-B91317A34CBC}"/>
          </ac:spMkLst>
        </pc:spChg>
      </pc:sldChg>
      <pc:sldChg chg="addSp delSp modSp mod">
        <pc:chgData name="yoni fridman" userId="e20cd34d847f4571" providerId="LiveId" clId="{12601343-5DC1-4297-B1B7-11AC9EB5EA54}" dt="2022-10-29T20:31:38.150" v="822"/>
        <pc:sldMkLst>
          <pc:docMk/>
          <pc:sldMk cId="4188780079" sldId="293"/>
        </pc:sldMkLst>
        <pc:spChg chg="del mod">
          <ac:chgData name="yoni fridman" userId="e20cd34d847f4571" providerId="LiveId" clId="{12601343-5DC1-4297-B1B7-11AC9EB5EA54}" dt="2022-10-29T20:31:37.830" v="821" actId="478"/>
          <ac:spMkLst>
            <pc:docMk/>
            <pc:sldMk cId="4188780079" sldId="293"/>
            <ac:spMk id="2" creationId="{4E2AA1B8-722F-7F19-6905-B91317A34CBC}"/>
          </ac:spMkLst>
        </pc:spChg>
        <pc:spChg chg="add del mod">
          <ac:chgData name="yoni fridman" userId="e20cd34d847f4571" providerId="LiveId" clId="{12601343-5DC1-4297-B1B7-11AC9EB5EA54}" dt="2022-10-29T20:31:36.371" v="820"/>
          <ac:spMkLst>
            <pc:docMk/>
            <pc:sldMk cId="4188780079" sldId="293"/>
            <ac:spMk id="3" creationId="{AB1818DE-46ED-2DD5-7606-D37203EC000C}"/>
          </ac:spMkLst>
        </pc:spChg>
        <pc:spChg chg="add mod">
          <ac:chgData name="yoni fridman" userId="e20cd34d847f4571" providerId="LiveId" clId="{12601343-5DC1-4297-B1B7-11AC9EB5EA54}" dt="2022-10-29T20:31:38.150" v="822"/>
          <ac:spMkLst>
            <pc:docMk/>
            <pc:sldMk cId="4188780079" sldId="293"/>
            <ac:spMk id="4" creationId="{607F5B08-960C-843C-B501-6474BD59BC0A}"/>
          </ac:spMkLst>
        </pc:spChg>
      </pc:sldChg>
      <pc:sldChg chg="modSp mod">
        <pc:chgData name="yoni fridman" userId="e20cd34d847f4571" providerId="LiveId" clId="{12601343-5DC1-4297-B1B7-11AC9EB5EA54}" dt="2022-10-29T20:31:20.312" v="810" actId="1037"/>
        <pc:sldMkLst>
          <pc:docMk/>
          <pc:sldMk cId="2785633033" sldId="294"/>
        </pc:sldMkLst>
        <pc:spChg chg="mod">
          <ac:chgData name="yoni fridman" userId="e20cd34d847f4571" providerId="LiveId" clId="{12601343-5DC1-4297-B1B7-11AC9EB5EA54}" dt="2022-10-29T20:31:20.312" v="810" actId="1037"/>
          <ac:spMkLst>
            <pc:docMk/>
            <pc:sldMk cId="2785633033" sldId="294"/>
            <ac:spMk id="2" creationId="{4E2AA1B8-722F-7F19-6905-B91317A34CBC}"/>
          </ac:spMkLst>
        </pc:spChg>
      </pc:sldChg>
      <pc:sldChg chg="del">
        <pc:chgData name="yoni fridman" userId="e20cd34d847f4571" providerId="LiveId" clId="{12601343-5DC1-4297-B1B7-11AC9EB5EA54}" dt="2022-10-29T20:31:26.146" v="811" actId="2696"/>
        <pc:sldMkLst>
          <pc:docMk/>
          <pc:sldMk cId="2209262267" sldId="295"/>
        </pc:sldMkLst>
      </pc:sldChg>
      <pc:sldChg chg="modSp mod">
        <pc:chgData name="yoni fridman" userId="e20cd34d847f4571" providerId="LiveId" clId="{12601343-5DC1-4297-B1B7-11AC9EB5EA54}" dt="2022-10-29T20:32:05.390" v="857" actId="14100"/>
        <pc:sldMkLst>
          <pc:docMk/>
          <pc:sldMk cId="4075609110" sldId="296"/>
        </pc:sldMkLst>
        <pc:spChg chg="mod">
          <ac:chgData name="yoni fridman" userId="e20cd34d847f4571" providerId="LiveId" clId="{12601343-5DC1-4297-B1B7-11AC9EB5EA54}" dt="2022-10-29T20:32:05.390" v="857" actId="14100"/>
          <ac:spMkLst>
            <pc:docMk/>
            <pc:sldMk cId="4075609110" sldId="296"/>
            <ac:spMk id="2" creationId="{4E2AA1B8-722F-7F19-6905-B91317A34CBC}"/>
          </ac:spMkLst>
        </pc:spChg>
      </pc:sldChg>
      <pc:sldChg chg="addSp delSp modSp mod">
        <pc:chgData name="yoni fridman" userId="e20cd34d847f4571" providerId="LiveId" clId="{12601343-5DC1-4297-B1B7-11AC9EB5EA54}" dt="2022-10-29T20:33:13.610" v="899" actId="1035"/>
        <pc:sldMkLst>
          <pc:docMk/>
          <pc:sldMk cId="2297113807" sldId="297"/>
        </pc:sldMkLst>
        <pc:spChg chg="del">
          <ac:chgData name="yoni fridman" userId="e20cd34d847f4571" providerId="LiveId" clId="{12601343-5DC1-4297-B1B7-11AC9EB5EA54}" dt="2022-10-29T20:29:09.840" v="726" actId="478"/>
          <ac:spMkLst>
            <pc:docMk/>
            <pc:sldMk cId="2297113807" sldId="297"/>
            <ac:spMk id="2" creationId="{4E2AA1B8-722F-7F19-6905-B91317A34CBC}"/>
          </ac:spMkLst>
        </pc:spChg>
        <pc:spChg chg="add mod">
          <ac:chgData name="yoni fridman" userId="e20cd34d847f4571" providerId="LiveId" clId="{12601343-5DC1-4297-B1B7-11AC9EB5EA54}" dt="2022-10-29T20:33:13.610" v="899" actId="1035"/>
          <ac:spMkLst>
            <pc:docMk/>
            <pc:sldMk cId="2297113807" sldId="297"/>
            <ac:spMk id="3" creationId="{0A9ACA35-1126-5C2C-7AB1-665BECE547FF}"/>
          </ac:spMkLst>
        </pc:spChg>
        <pc:spChg chg="mod">
          <ac:chgData name="yoni fridman" userId="e20cd34d847f4571" providerId="LiveId" clId="{12601343-5DC1-4297-B1B7-11AC9EB5EA54}" dt="2022-10-29T20:33:13.610" v="899" actId="1035"/>
          <ac:spMkLst>
            <pc:docMk/>
            <pc:sldMk cId="2297113807" sldId="297"/>
            <ac:spMk id="13" creationId="{3991B5E4-1B9C-ADD8-DC2B-F76FB0A05265}"/>
          </ac:spMkLst>
        </pc:spChg>
      </pc:sldChg>
      <pc:sldChg chg="addSp delSp modSp mod">
        <pc:chgData name="yoni fridman" userId="e20cd34d847f4571" providerId="LiveId" clId="{12601343-5DC1-4297-B1B7-11AC9EB5EA54}" dt="2022-10-29T20:32:31.171" v="882"/>
        <pc:sldMkLst>
          <pc:docMk/>
          <pc:sldMk cId="3660009762" sldId="298"/>
        </pc:sldMkLst>
        <pc:spChg chg="del">
          <ac:chgData name="yoni fridman" userId="e20cd34d847f4571" providerId="LiveId" clId="{12601343-5DC1-4297-B1B7-11AC9EB5EA54}" dt="2022-10-29T20:32:30.661" v="881" actId="478"/>
          <ac:spMkLst>
            <pc:docMk/>
            <pc:sldMk cId="3660009762" sldId="298"/>
            <ac:spMk id="2" creationId="{4E2AA1B8-722F-7F19-6905-B91317A34CBC}"/>
          </ac:spMkLst>
        </pc:spChg>
        <pc:spChg chg="add del mod">
          <ac:chgData name="yoni fridman" userId="e20cd34d847f4571" providerId="LiveId" clId="{12601343-5DC1-4297-B1B7-11AC9EB5EA54}" dt="2022-10-29T19:12:43.801" v="615" actId="478"/>
          <ac:spMkLst>
            <pc:docMk/>
            <pc:sldMk cId="3660009762" sldId="298"/>
            <ac:spMk id="3" creationId="{222141D6-D4AD-7411-85A3-FEF8692EF8D1}"/>
          </ac:spMkLst>
        </pc:spChg>
        <pc:spChg chg="del mod">
          <ac:chgData name="yoni fridman" userId="e20cd34d847f4571" providerId="LiveId" clId="{12601343-5DC1-4297-B1B7-11AC9EB5EA54}" dt="2022-10-29T19:12:17.025" v="594" actId="478"/>
          <ac:spMkLst>
            <pc:docMk/>
            <pc:sldMk cId="3660009762" sldId="298"/>
            <ac:spMk id="4" creationId="{3DA3B893-956A-CDBC-E7D6-62B8B5861148}"/>
          </ac:spMkLst>
        </pc:spChg>
        <pc:spChg chg="add mod">
          <ac:chgData name="yoni fridman" userId="e20cd34d847f4571" providerId="LiveId" clId="{12601343-5DC1-4297-B1B7-11AC9EB5EA54}" dt="2022-10-29T19:12:19.984" v="606"/>
          <ac:spMkLst>
            <pc:docMk/>
            <pc:sldMk cId="3660009762" sldId="298"/>
            <ac:spMk id="6" creationId="{A5A773DE-E340-2B37-3015-2AD8999AC87B}"/>
          </ac:spMkLst>
        </pc:spChg>
        <pc:spChg chg="add mod">
          <ac:chgData name="yoni fridman" userId="e20cd34d847f4571" providerId="LiveId" clId="{12601343-5DC1-4297-B1B7-11AC9EB5EA54}" dt="2022-10-29T20:32:31.171" v="882"/>
          <ac:spMkLst>
            <pc:docMk/>
            <pc:sldMk cId="3660009762" sldId="298"/>
            <ac:spMk id="7" creationId="{2FCE8B58-2F5C-B16B-1903-65E157AB9299}"/>
          </ac:spMkLst>
        </pc:spChg>
        <pc:spChg chg="mod">
          <ac:chgData name="yoni fridman" userId="e20cd34d847f4571" providerId="LiveId" clId="{12601343-5DC1-4297-B1B7-11AC9EB5EA54}" dt="2022-10-29T19:12:47.500" v="625" actId="1035"/>
          <ac:spMkLst>
            <pc:docMk/>
            <pc:sldMk cId="3660009762" sldId="298"/>
            <ac:spMk id="12" creationId="{C6851A7E-3621-BBE3-A039-79582728C8C4}"/>
          </ac:spMkLst>
        </pc:spChg>
        <pc:grpChg chg="mod">
          <ac:chgData name="yoni fridman" userId="e20cd34d847f4571" providerId="LiveId" clId="{12601343-5DC1-4297-B1B7-11AC9EB5EA54}" dt="2022-10-29T19:12:47.500" v="625" actId="1035"/>
          <ac:grpSpMkLst>
            <pc:docMk/>
            <pc:sldMk cId="3660009762" sldId="298"/>
            <ac:grpSpMk id="14" creationId="{D236423B-6799-0FFE-0262-DDA18DF8A9B9}"/>
          </ac:grpSpMkLst>
        </pc:grpChg>
      </pc:sldChg>
      <pc:sldChg chg="addSp delSp modSp mod">
        <pc:chgData name="yoni fridman" userId="e20cd34d847f4571" providerId="LiveId" clId="{12601343-5DC1-4297-B1B7-11AC9EB5EA54}" dt="2022-10-29T20:32:34.241" v="884"/>
        <pc:sldMkLst>
          <pc:docMk/>
          <pc:sldMk cId="3168578268" sldId="299"/>
        </pc:sldMkLst>
        <pc:spChg chg="del">
          <ac:chgData name="yoni fridman" userId="e20cd34d847f4571" providerId="LiveId" clId="{12601343-5DC1-4297-B1B7-11AC9EB5EA54}" dt="2022-10-29T20:32:33.741" v="883" actId="478"/>
          <ac:spMkLst>
            <pc:docMk/>
            <pc:sldMk cId="3168578268" sldId="299"/>
            <ac:spMk id="2" creationId="{4E2AA1B8-722F-7F19-6905-B91317A34CBC}"/>
          </ac:spMkLst>
        </pc:spChg>
        <pc:spChg chg="mod">
          <ac:chgData name="yoni fridman" userId="e20cd34d847f4571" providerId="LiveId" clId="{12601343-5DC1-4297-B1B7-11AC9EB5EA54}" dt="2022-10-29T19:12:51.885" v="635" actId="1035"/>
          <ac:spMkLst>
            <pc:docMk/>
            <pc:sldMk cId="3168578268" sldId="299"/>
            <ac:spMk id="3" creationId="{342EC23E-F70F-F8DE-FAE5-9ACAB9D3F02D}"/>
          </ac:spMkLst>
        </pc:spChg>
        <pc:spChg chg="del">
          <ac:chgData name="yoni fridman" userId="e20cd34d847f4571" providerId="LiveId" clId="{12601343-5DC1-4297-B1B7-11AC9EB5EA54}" dt="2022-10-29T19:12:29.206" v="611" actId="478"/>
          <ac:spMkLst>
            <pc:docMk/>
            <pc:sldMk cId="3168578268" sldId="299"/>
            <ac:spMk id="4" creationId="{3DA3B893-956A-CDBC-E7D6-62B8B5861148}"/>
          </ac:spMkLst>
        </pc:spChg>
        <pc:spChg chg="add del mod">
          <ac:chgData name="yoni fridman" userId="e20cd34d847f4571" providerId="LiveId" clId="{12601343-5DC1-4297-B1B7-11AC9EB5EA54}" dt="2022-10-29T19:12:49.910" v="626" actId="478"/>
          <ac:spMkLst>
            <pc:docMk/>
            <pc:sldMk cId="3168578268" sldId="299"/>
            <ac:spMk id="5" creationId="{72123E58-79F6-1C0A-89BD-6856ED31389B}"/>
          </ac:spMkLst>
        </pc:spChg>
        <pc:spChg chg="mod">
          <ac:chgData name="yoni fridman" userId="e20cd34d847f4571" providerId="LiveId" clId="{12601343-5DC1-4297-B1B7-11AC9EB5EA54}" dt="2022-10-29T19:12:51.885" v="635" actId="1035"/>
          <ac:spMkLst>
            <pc:docMk/>
            <pc:sldMk cId="3168578268" sldId="299"/>
            <ac:spMk id="8" creationId="{37258A44-CB65-271A-A94F-008C57C65720}"/>
          </ac:spMkLst>
        </pc:spChg>
        <pc:spChg chg="add mod">
          <ac:chgData name="yoni fridman" userId="e20cd34d847f4571" providerId="LiveId" clId="{12601343-5DC1-4297-B1B7-11AC9EB5EA54}" dt="2022-10-29T19:12:33.190" v="613"/>
          <ac:spMkLst>
            <pc:docMk/>
            <pc:sldMk cId="3168578268" sldId="299"/>
            <ac:spMk id="10" creationId="{AD376070-4F29-90CF-B4E8-CBF3218BC69C}"/>
          </ac:spMkLst>
        </pc:spChg>
        <pc:spChg chg="add mod">
          <ac:chgData name="yoni fridman" userId="e20cd34d847f4571" providerId="LiveId" clId="{12601343-5DC1-4297-B1B7-11AC9EB5EA54}" dt="2022-10-29T20:32:34.241" v="884"/>
          <ac:spMkLst>
            <pc:docMk/>
            <pc:sldMk cId="3168578268" sldId="299"/>
            <ac:spMk id="11" creationId="{8E14BF7A-ADDA-4AFB-A833-BD1EC3FF6C01}"/>
          </ac:spMkLst>
        </pc:spChg>
        <pc:spChg chg="mod">
          <ac:chgData name="yoni fridman" userId="e20cd34d847f4571" providerId="LiveId" clId="{12601343-5DC1-4297-B1B7-11AC9EB5EA54}" dt="2022-10-29T19:12:51.885" v="635" actId="1035"/>
          <ac:spMkLst>
            <pc:docMk/>
            <pc:sldMk cId="3168578268" sldId="299"/>
            <ac:spMk id="12" creationId="{C6851A7E-3621-BBE3-A039-79582728C8C4}"/>
          </ac:spMkLst>
        </pc:spChg>
        <pc:grpChg chg="mod">
          <ac:chgData name="yoni fridman" userId="e20cd34d847f4571" providerId="LiveId" clId="{12601343-5DC1-4297-B1B7-11AC9EB5EA54}" dt="2022-10-29T19:12:51.885" v="635" actId="1035"/>
          <ac:grpSpMkLst>
            <pc:docMk/>
            <pc:sldMk cId="3168578268" sldId="299"/>
            <ac:grpSpMk id="9" creationId="{B72ED000-0ECC-9E7C-0A4E-DD4A7C543A46}"/>
          </ac:grpSpMkLst>
        </pc:grpChg>
        <pc:picChg chg="mod">
          <ac:chgData name="yoni fridman" userId="e20cd34d847f4571" providerId="LiveId" clId="{12601343-5DC1-4297-B1B7-11AC9EB5EA54}" dt="2022-10-29T19:12:51.885" v="635" actId="1035"/>
          <ac:picMkLst>
            <pc:docMk/>
            <pc:sldMk cId="3168578268" sldId="299"/>
            <ac:picMk id="15" creationId="{EC53FD84-06A9-BA83-C64E-39AF14D55784}"/>
          </ac:picMkLst>
        </pc:picChg>
      </pc:sldChg>
      <pc:sldChg chg="addSp delSp modSp mod">
        <pc:chgData name="yoni fridman" userId="e20cd34d847f4571" providerId="LiveId" clId="{12601343-5DC1-4297-B1B7-11AC9EB5EA54}" dt="2022-10-29T20:32:37.540" v="886"/>
        <pc:sldMkLst>
          <pc:docMk/>
          <pc:sldMk cId="155132322" sldId="300"/>
        </pc:sldMkLst>
        <pc:spChg chg="del">
          <ac:chgData name="yoni fridman" userId="e20cd34d847f4571" providerId="LiveId" clId="{12601343-5DC1-4297-B1B7-11AC9EB5EA54}" dt="2022-10-29T20:32:37.071" v="885" actId="478"/>
          <ac:spMkLst>
            <pc:docMk/>
            <pc:sldMk cId="155132322" sldId="300"/>
            <ac:spMk id="2" creationId="{4E2AA1B8-722F-7F19-6905-B91317A34CBC}"/>
          </ac:spMkLst>
        </pc:spChg>
        <pc:spChg chg="add mod">
          <ac:chgData name="yoni fridman" userId="e20cd34d847f4571" providerId="LiveId" clId="{12601343-5DC1-4297-B1B7-11AC9EB5EA54}" dt="2022-10-29T20:32:37.540" v="886"/>
          <ac:spMkLst>
            <pc:docMk/>
            <pc:sldMk cId="155132322" sldId="300"/>
            <ac:spMk id="3" creationId="{DE24EB62-41C1-CF02-258D-17029A710719}"/>
          </ac:spMkLst>
        </pc:spChg>
      </pc:sldChg>
      <pc:sldChg chg="addSp delSp modSp mod">
        <pc:chgData name="yoni fridman" userId="e20cd34d847f4571" providerId="LiveId" clId="{12601343-5DC1-4297-B1B7-11AC9EB5EA54}" dt="2022-10-29T20:32:40.346" v="888"/>
        <pc:sldMkLst>
          <pc:docMk/>
          <pc:sldMk cId="3626765671" sldId="301"/>
        </pc:sldMkLst>
        <pc:spChg chg="del">
          <ac:chgData name="yoni fridman" userId="e20cd34d847f4571" providerId="LiveId" clId="{12601343-5DC1-4297-B1B7-11AC9EB5EA54}" dt="2022-10-29T20:32:39.851" v="887" actId="478"/>
          <ac:spMkLst>
            <pc:docMk/>
            <pc:sldMk cId="3626765671" sldId="301"/>
            <ac:spMk id="2" creationId="{4E2AA1B8-722F-7F19-6905-B91317A34CBC}"/>
          </ac:spMkLst>
        </pc:spChg>
        <pc:spChg chg="add mod">
          <ac:chgData name="yoni fridman" userId="e20cd34d847f4571" providerId="LiveId" clId="{12601343-5DC1-4297-B1B7-11AC9EB5EA54}" dt="2022-10-29T20:32:40.346" v="888"/>
          <ac:spMkLst>
            <pc:docMk/>
            <pc:sldMk cId="3626765671" sldId="301"/>
            <ac:spMk id="3" creationId="{E33EBB2E-209D-AC36-002F-D50D5C3D4CD9}"/>
          </ac:spMkLst>
        </pc:spChg>
      </pc:sldChg>
      <pc:sldChg chg="addSp delSp modSp mod">
        <pc:chgData name="yoni fridman" userId="e20cd34d847f4571" providerId="LiveId" clId="{12601343-5DC1-4297-B1B7-11AC9EB5EA54}" dt="2022-10-29T20:32:43.307" v="890"/>
        <pc:sldMkLst>
          <pc:docMk/>
          <pc:sldMk cId="1285295652" sldId="302"/>
        </pc:sldMkLst>
        <pc:spChg chg="del">
          <ac:chgData name="yoni fridman" userId="e20cd34d847f4571" providerId="LiveId" clId="{12601343-5DC1-4297-B1B7-11AC9EB5EA54}" dt="2022-10-29T20:32:42.751" v="889" actId="478"/>
          <ac:spMkLst>
            <pc:docMk/>
            <pc:sldMk cId="1285295652" sldId="302"/>
            <ac:spMk id="2" creationId="{4E2AA1B8-722F-7F19-6905-B91317A34CBC}"/>
          </ac:spMkLst>
        </pc:spChg>
        <pc:spChg chg="add mod">
          <ac:chgData name="yoni fridman" userId="e20cd34d847f4571" providerId="LiveId" clId="{12601343-5DC1-4297-B1B7-11AC9EB5EA54}" dt="2022-10-29T20:32:43.307" v="890"/>
          <ac:spMkLst>
            <pc:docMk/>
            <pc:sldMk cId="1285295652" sldId="302"/>
            <ac:spMk id="3" creationId="{735A9F51-E322-E754-27D4-4B30D4FB303C}"/>
          </ac:spMkLst>
        </pc:spChg>
      </pc:sldChg>
      <pc:sldChg chg="addSp delSp modSp mod">
        <pc:chgData name="yoni fridman" userId="e20cd34d847f4571" providerId="LiveId" clId="{12601343-5DC1-4297-B1B7-11AC9EB5EA54}" dt="2022-10-29T20:32:51.461" v="894"/>
        <pc:sldMkLst>
          <pc:docMk/>
          <pc:sldMk cId="1855980222" sldId="303"/>
        </pc:sldMkLst>
        <pc:spChg chg="del">
          <ac:chgData name="yoni fridman" userId="e20cd34d847f4571" providerId="LiveId" clId="{12601343-5DC1-4297-B1B7-11AC9EB5EA54}" dt="2022-10-29T20:32:50.821" v="893" actId="478"/>
          <ac:spMkLst>
            <pc:docMk/>
            <pc:sldMk cId="1855980222" sldId="303"/>
            <ac:spMk id="2" creationId="{4E2AA1B8-722F-7F19-6905-B91317A34CBC}"/>
          </ac:spMkLst>
        </pc:spChg>
        <pc:spChg chg="add mod">
          <ac:chgData name="yoni fridman" userId="e20cd34d847f4571" providerId="LiveId" clId="{12601343-5DC1-4297-B1B7-11AC9EB5EA54}" dt="2022-10-29T20:32:51.461" v="894"/>
          <ac:spMkLst>
            <pc:docMk/>
            <pc:sldMk cId="1855980222" sldId="303"/>
            <ac:spMk id="3" creationId="{C97F5A2B-3E06-FB65-0F82-7FE0F545D2BF}"/>
          </ac:spMkLst>
        </pc:spChg>
      </pc:sldChg>
      <pc:sldChg chg="addSp delSp modSp mod">
        <pc:chgData name="yoni fridman" userId="e20cd34d847f4571" providerId="LiveId" clId="{12601343-5DC1-4297-B1B7-11AC9EB5EA54}" dt="2022-10-29T20:32:54.240" v="896"/>
        <pc:sldMkLst>
          <pc:docMk/>
          <pc:sldMk cId="4144229735" sldId="304"/>
        </pc:sldMkLst>
        <pc:spChg chg="del">
          <ac:chgData name="yoni fridman" userId="e20cd34d847f4571" providerId="LiveId" clId="{12601343-5DC1-4297-B1B7-11AC9EB5EA54}" dt="2022-10-29T20:32:53.730" v="895" actId="478"/>
          <ac:spMkLst>
            <pc:docMk/>
            <pc:sldMk cId="4144229735" sldId="304"/>
            <ac:spMk id="2" creationId="{4E2AA1B8-722F-7F19-6905-B91317A34CBC}"/>
          </ac:spMkLst>
        </pc:spChg>
        <pc:spChg chg="add mod">
          <ac:chgData name="yoni fridman" userId="e20cd34d847f4571" providerId="LiveId" clId="{12601343-5DC1-4297-B1B7-11AC9EB5EA54}" dt="2022-10-29T20:32:54.240" v="896"/>
          <ac:spMkLst>
            <pc:docMk/>
            <pc:sldMk cId="4144229735" sldId="304"/>
            <ac:spMk id="3" creationId="{B808449C-5BE6-AAC3-4A6D-E148214E5251}"/>
          </ac:spMkLst>
        </pc:spChg>
      </pc:sldChg>
      <pc:sldChg chg="addSp delSp modSp mod">
        <pc:chgData name="yoni fridman" userId="e20cd34d847f4571" providerId="LiveId" clId="{12601343-5DC1-4297-B1B7-11AC9EB5EA54}" dt="2022-10-29T20:32:47.096" v="892"/>
        <pc:sldMkLst>
          <pc:docMk/>
          <pc:sldMk cId="1935025438" sldId="305"/>
        </pc:sldMkLst>
        <pc:spChg chg="del">
          <ac:chgData name="yoni fridman" userId="e20cd34d847f4571" providerId="LiveId" clId="{12601343-5DC1-4297-B1B7-11AC9EB5EA54}" dt="2022-10-29T20:32:46.593" v="891" actId="478"/>
          <ac:spMkLst>
            <pc:docMk/>
            <pc:sldMk cId="1935025438" sldId="305"/>
            <ac:spMk id="2" creationId="{4E2AA1B8-722F-7F19-6905-B91317A34CBC}"/>
          </ac:spMkLst>
        </pc:spChg>
        <pc:spChg chg="add mod">
          <ac:chgData name="yoni fridman" userId="e20cd34d847f4571" providerId="LiveId" clId="{12601343-5DC1-4297-B1B7-11AC9EB5EA54}" dt="2022-10-29T20:32:47.096" v="892"/>
          <ac:spMkLst>
            <pc:docMk/>
            <pc:sldMk cId="1935025438" sldId="305"/>
            <ac:spMk id="3" creationId="{6EC3792A-5830-D27A-39E4-AF7F5A45C9D2}"/>
          </ac:spMkLst>
        </pc:spChg>
      </pc:sldChg>
      <pc:sldChg chg="modSp mod setBg">
        <pc:chgData name="yoni fridman" userId="e20cd34d847f4571" providerId="LiveId" clId="{12601343-5DC1-4297-B1B7-11AC9EB5EA54}" dt="2022-10-29T20:33:04.033" v="897" actId="113"/>
        <pc:sldMkLst>
          <pc:docMk/>
          <pc:sldMk cId="810689588" sldId="332"/>
        </pc:sldMkLst>
        <pc:spChg chg="mod">
          <ac:chgData name="yoni fridman" userId="e20cd34d847f4571" providerId="LiveId" clId="{12601343-5DC1-4297-B1B7-11AC9EB5EA54}" dt="2022-10-29T20:33:04.033" v="897" actId="113"/>
          <ac:spMkLst>
            <pc:docMk/>
            <pc:sldMk cId="810689588" sldId="332"/>
            <ac:spMk id="5" creationId="{7334654B-A59E-738C-9A9B-95CE386B02D1}"/>
          </ac:spMkLst>
        </pc:spChg>
      </pc:sldChg>
      <pc:sldChg chg="addSp delSp modSp mod">
        <pc:chgData name="yoni fridman" userId="e20cd34d847f4571" providerId="LiveId" clId="{12601343-5DC1-4297-B1B7-11AC9EB5EA54}" dt="2022-10-29T20:28:33.280" v="690"/>
        <pc:sldMkLst>
          <pc:docMk/>
          <pc:sldMk cId="817329981" sldId="392"/>
        </pc:sldMkLst>
        <pc:spChg chg="add mod">
          <ac:chgData name="yoni fridman" userId="e20cd34d847f4571" providerId="LiveId" clId="{12601343-5DC1-4297-B1B7-11AC9EB5EA54}" dt="2022-10-29T20:28:33.280" v="690"/>
          <ac:spMkLst>
            <pc:docMk/>
            <pc:sldMk cId="817329981" sldId="392"/>
            <ac:spMk id="2" creationId="{908C99DE-D368-3043-4D0A-985B19469968}"/>
          </ac:spMkLst>
        </pc:spChg>
        <pc:spChg chg="del mod">
          <ac:chgData name="yoni fridman" userId="e20cd34d847f4571" providerId="LiveId" clId="{12601343-5DC1-4297-B1B7-11AC9EB5EA54}" dt="2022-10-29T20:28:32.760" v="689" actId="478"/>
          <ac:spMkLst>
            <pc:docMk/>
            <pc:sldMk cId="817329981" sldId="392"/>
            <ac:spMk id="5" creationId="{2DD9F62E-494C-A96C-375B-C49108E10489}"/>
          </ac:spMkLst>
        </pc:spChg>
      </pc:sldChg>
      <pc:sldChg chg="addSp delSp modSp mod">
        <pc:chgData name="yoni fridman" userId="e20cd34d847f4571" providerId="LiveId" clId="{12601343-5DC1-4297-B1B7-11AC9EB5EA54}" dt="2022-10-29T20:28:37.270" v="692"/>
        <pc:sldMkLst>
          <pc:docMk/>
          <pc:sldMk cId="1044685496" sldId="394"/>
        </pc:sldMkLst>
        <pc:spChg chg="add mod">
          <ac:chgData name="yoni fridman" userId="e20cd34d847f4571" providerId="LiveId" clId="{12601343-5DC1-4297-B1B7-11AC9EB5EA54}" dt="2022-10-29T20:28:37.270" v="692"/>
          <ac:spMkLst>
            <pc:docMk/>
            <pc:sldMk cId="1044685496" sldId="394"/>
            <ac:spMk id="2" creationId="{DCF8F228-B529-6EEA-E0CF-89BC24A535D1}"/>
          </ac:spMkLst>
        </pc:spChg>
        <pc:spChg chg="del">
          <ac:chgData name="yoni fridman" userId="e20cd34d847f4571" providerId="LiveId" clId="{12601343-5DC1-4297-B1B7-11AC9EB5EA54}" dt="2022-10-29T20:28:36.781" v="691" actId="478"/>
          <ac:spMkLst>
            <pc:docMk/>
            <pc:sldMk cId="1044685496" sldId="394"/>
            <ac:spMk id="4" creationId="{21B5669E-9B47-D9FF-382F-F05D9E7DBF85}"/>
          </ac:spMkLst>
        </pc:spChg>
      </pc:sldChg>
      <pc:sldChg chg="modSp mod">
        <pc:chgData name="yoni fridman" userId="e20cd34d847f4571" providerId="LiveId" clId="{12601343-5DC1-4297-B1B7-11AC9EB5EA54}" dt="2022-10-29T20:29:49.033" v="781" actId="1037"/>
        <pc:sldMkLst>
          <pc:docMk/>
          <pc:sldMk cId="3280606216" sldId="395"/>
        </pc:sldMkLst>
        <pc:spChg chg="mod">
          <ac:chgData name="yoni fridman" userId="e20cd34d847f4571" providerId="LiveId" clId="{12601343-5DC1-4297-B1B7-11AC9EB5EA54}" dt="2022-10-29T20:29:49.033" v="781" actId="1037"/>
          <ac:spMkLst>
            <pc:docMk/>
            <pc:sldMk cId="3280606216" sldId="395"/>
            <ac:spMk id="3" creationId="{74253E57-1DE1-8CE5-701C-642C7777913C}"/>
          </ac:spMkLst>
        </pc:spChg>
      </pc:sldChg>
      <pc:sldChg chg="addSp delSp modSp add mod ord">
        <pc:chgData name="yoni fridman" userId="e20cd34d847f4571" providerId="LiveId" clId="{12601343-5DC1-4297-B1B7-11AC9EB5EA54}" dt="2022-10-29T20:32:15.051" v="872" actId="20577"/>
        <pc:sldMkLst>
          <pc:docMk/>
          <pc:sldMk cId="1941036592" sldId="396"/>
        </pc:sldMkLst>
        <pc:spChg chg="mod">
          <ac:chgData name="yoni fridman" userId="e20cd34d847f4571" providerId="LiveId" clId="{12601343-5DC1-4297-B1B7-11AC9EB5EA54}" dt="2022-10-29T20:32:15.051" v="872" actId="20577"/>
          <ac:spMkLst>
            <pc:docMk/>
            <pc:sldMk cId="1941036592" sldId="396"/>
            <ac:spMk id="2" creationId="{4E2AA1B8-722F-7F19-6905-B91317A34CBC}"/>
          </ac:spMkLst>
        </pc:spChg>
        <pc:spChg chg="mod">
          <ac:chgData name="yoni fridman" userId="e20cd34d847f4571" providerId="LiveId" clId="{12601343-5DC1-4297-B1B7-11AC9EB5EA54}" dt="2022-10-29T19:00:01.064" v="211" actId="20577"/>
          <ac:spMkLst>
            <pc:docMk/>
            <pc:sldMk cId="1941036592" sldId="396"/>
            <ac:spMk id="5" creationId="{2A4DF019-84E4-E1E1-0220-22A241B6B77E}"/>
          </ac:spMkLst>
        </pc:spChg>
        <pc:spChg chg="del">
          <ac:chgData name="yoni fridman" userId="e20cd34d847f4571" providerId="LiveId" clId="{12601343-5DC1-4297-B1B7-11AC9EB5EA54}" dt="2022-10-29T18:58:56.944" v="159" actId="478"/>
          <ac:spMkLst>
            <pc:docMk/>
            <pc:sldMk cId="1941036592" sldId="396"/>
            <ac:spMk id="6" creationId="{6015DFDE-18EB-55D4-754A-9EB5DD80488F}"/>
          </ac:spMkLst>
        </pc:spChg>
        <pc:spChg chg="del">
          <ac:chgData name="yoni fridman" userId="e20cd34d847f4571" providerId="LiveId" clId="{12601343-5DC1-4297-B1B7-11AC9EB5EA54}" dt="2022-10-29T18:59:27.764" v="203" actId="478"/>
          <ac:spMkLst>
            <pc:docMk/>
            <pc:sldMk cId="1941036592" sldId="396"/>
            <ac:spMk id="8" creationId="{E91772B9-EA0C-958A-3BDF-F4AE91654310}"/>
          </ac:spMkLst>
        </pc:spChg>
        <pc:spChg chg="del">
          <ac:chgData name="yoni fridman" userId="e20cd34d847f4571" providerId="LiveId" clId="{12601343-5DC1-4297-B1B7-11AC9EB5EA54}" dt="2022-10-29T18:59:27.764" v="203" actId="478"/>
          <ac:spMkLst>
            <pc:docMk/>
            <pc:sldMk cId="1941036592" sldId="396"/>
            <ac:spMk id="9" creationId="{1758B15A-3584-A663-216A-4F7FD7A05A34}"/>
          </ac:spMkLst>
        </pc:spChg>
        <pc:spChg chg="mod">
          <ac:chgData name="yoni fridman" userId="e20cd34d847f4571" providerId="LiveId" clId="{12601343-5DC1-4297-B1B7-11AC9EB5EA54}" dt="2022-10-29T18:59:10.314" v="201" actId="20577"/>
          <ac:spMkLst>
            <pc:docMk/>
            <pc:sldMk cId="1941036592" sldId="396"/>
            <ac:spMk id="10" creationId="{1D242648-6D10-4C8E-6371-455F85C60B8A}"/>
          </ac:spMkLst>
        </pc:spChg>
        <pc:grpChg chg="del">
          <ac:chgData name="yoni fridman" userId="e20cd34d847f4571" providerId="LiveId" clId="{12601343-5DC1-4297-B1B7-11AC9EB5EA54}" dt="2022-10-29T18:59:25.704" v="202" actId="478"/>
          <ac:grpSpMkLst>
            <pc:docMk/>
            <pc:sldMk cId="1941036592" sldId="396"/>
            <ac:grpSpMk id="7" creationId="{65DDAD6B-31CF-155E-24BB-A74BA5765C1A}"/>
          </ac:grpSpMkLst>
        </pc:grpChg>
        <pc:picChg chg="add mod">
          <ac:chgData name="yoni fridman" userId="e20cd34d847f4571" providerId="LiveId" clId="{12601343-5DC1-4297-B1B7-11AC9EB5EA54}" dt="2022-10-29T18:59:31.734" v="206" actId="1076"/>
          <ac:picMkLst>
            <pc:docMk/>
            <pc:sldMk cId="1941036592" sldId="396"/>
            <ac:picMk id="12" creationId="{F0BF2E65-4A6E-33E9-D529-CE74C2328C2E}"/>
          </ac:picMkLst>
        </pc:picChg>
      </pc:sldChg>
      <pc:sldChg chg="addSp delSp modSp add mod">
        <pc:chgData name="yoni fridman" userId="e20cd34d847f4571" providerId="LiveId" clId="{12601343-5DC1-4297-B1B7-11AC9EB5EA54}" dt="2022-10-29T20:32:27.783" v="880"/>
        <pc:sldMkLst>
          <pc:docMk/>
          <pc:sldMk cId="4002916411" sldId="397"/>
        </pc:sldMkLst>
        <pc:spChg chg="del mod">
          <ac:chgData name="yoni fridman" userId="e20cd34d847f4571" providerId="LiveId" clId="{12601343-5DC1-4297-B1B7-11AC9EB5EA54}" dt="2022-10-29T20:32:27.251" v="879" actId="478"/>
          <ac:spMkLst>
            <pc:docMk/>
            <pc:sldMk cId="4002916411" sldId="397"/>
            <ac:spMk id="2" creationId="{4E2AA1B8-722F-7F19-6905-B91317A34CBC}"/>
          </ac:spMkLst>
        </pc:spChg>
        <pc:spChg chg="add mod">
          <ac:chgData name="yoni fridman" userId="e20cd34d847f4571" providerId="LiveId" clId="{12601343-5DC1-4297-B1B7-11AC9EB5EA54}" dt="2022-10-29T19:11:59.880" v="589" actId="108"/>
          <ac:spMkLst>
            <pc:docMk/>
            <pc:sldMk cId="4002916411" sldId="397"/>
            <ac:spMk id="3" creationId="{2F093846-2B33-EA4B-C0A1-FE4F45F25655}"/>
          </ac:spMkLst>
        </pc:spChg>
        <pc:spChg chg="del">
          <ac:chgData name="yoni fridman" userId="e20cd34d847f4571" providerId="LiveId" clId="{12601343-5DC1-4297-B1B7-11AC9EB5EA54}" dt="2022-10-29T19:10:33.575" v="492" actId="478"/>
          <ac:spMkLst>
            <pc:docMk/>
            <pc:sldMk cId="4002916411" sldId="397"/>
            <ac:spMk id="4" creationId="{3DA3B893-956A-CDBC-E7D6-62B8B5861148}"/>
          </ac:spMkLst>
        </pc:spChg>
        <pc:spChg chg="add mod">
          <ac:chgData name="yoni fridman" userId="e20cd34d847f4571" providerId="LiveId" clId="{12601343-5DC1-4297-B1B7-11AC9EB5EA54}" dt="2022-10-29T19:12:03.615" v="592" actId="20577"/>
          <ac:spMkLst>
            <pc:docMk/>
            <pc:sldMk cId="4002916411" sldId="397"/>
            <ac:spMk id="5" creationId="{C3A696A9-7BDC-6D27-C8D0-3BD2CFE5F4CD}"/>
          </ac:spMkLst>
        </pc:spChg>
        <pc:spChg chg="add mod">
          <ac:chgData name="yoni fridman" userId="e20cd34d847f4571" providerId="LiveId" clId="{12601343-5DC1-4297-B1B7-11AC9EB5EA54}" dt="2022-10-29T20:32:27.783" v="880"/>
          <ac:spMkLst>
            <pc:docMk/>
            <pc:sldMk cId="4002916411" sldId="397"/>
            <ac:spMk id="6" creationId="{AEA90853-95C2-66E7-6A35-A503E99F0A35}"/>
          </ac:spMkLst>
        </pc:spChg>
        <pc:spChg chg="mod">
          <ac:chgData name="yoni fridman" userId="e20cd34d847f4571" providerId="LiveId" clId="{12601343-5DC1-4297-B1B7-11AC9EB5EA54}" dt="2022-10-29T19:10:56.575" v="502" actId="1036"/>
          <ac:spMkLst>
            <pc:docMk/>
            <pc:sldMk cId="4002916411" sldId="397"/>
            <ac:spMk id="12" creationId="{C6851A7E-3621-BBE3-A039-79582728C8C4}"/>
          </ac:spMkLst>
        </pc:spChg>
      </pc:sldChg>
      <pc:sldMasterChg chg="setBg modSldLayout">
        <pc:chgData name="yoni fridman" userId="e20cd34d847f4571" providerId="LiveId" clId="{12601343-5DC1-4297-B1B7-11AC9EB5EA54}" dt="2022-10-29T20:28:11.361" v="679"/>
        <pc:sldMasterMkLst>
          <pc:docMk/>
          <pc:sldMasterMk cId="0" sldId="2147483648"/>
        </pc:sldMasterMkLst>
        <pc:sldLayoutChg chg="setBg">
          <pc:chgData name="yoni fridman" userId="e20cd34d847f4571" providerId="LiveId" clId="{12601343-5DC1-4297-B1B7-11AC9EB5EA54}" dt="2022-10-29T20:28:11.361" v="679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yoni fridman" userId="e20cd34d847f4571" providerId="LiveId" clId="{12601343-5DC1-4297-B1B7-11AC9EB5EA54}" dt="2022-10-29T20:28:11.361" v="679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yoni fridman" userId="e20cd34d847f4571" providerId="LiveId" clId="{12601343-5DC1-4297-B1B7-11AC9EB5EA54}" dt="2022-10-29T20:28:11.361" v="679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yoni fridman" userId="e20cd34d847f4571" providerId="LiveId" clId="{12601343-5DC1-4297-B1B7-11AC9EB5EA54}" dt="2022-10-29T20:28:11.361" v="679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yoni fridman" userId="e20cd34d847f4571" providerId="LiveId" clId="{12601343-5DC1-4297-B1B7-11AC9EB5EA54}" dt="2022-10-29T20:28:11.361" v="679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yoni fridman" userId="e20cd34d847f4571" providerId="LiveId" clId="{12601343-5DC1-4297-B1B7-11AC9EB5EA54}" dt="2022-10-29T20:28:11.361" v="679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yoni fridman" userId="e20cd34d847f4571" providerId="LiveId" clId="{12601343-5DC1-4297-B1B7-11AC9EB5EA54}" dt="2022-10-29T20:28:11.361" v="679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yoni fridman" userId="e20cd34d847f4571" providerId="LiveId" clId="{12601343-5DC1-4297-B1B7-11AC9EB5EA54}" dt="2022-10-29T20:28:11.361" v="679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yoni fridman" userId="e20cd34d847f4571" providerId="LiveId" clId="{12601343-5DC1-4297-B1B7-11AC9EB5EA54}" dt="2022-10-29T20:28:11.361" v="679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yoni fridman" userId="e20cd34d847f4571" providerId="LiveId" clId="{12601343-5DC1-4297-B1B7-11AC9EB5EA54}" dt="2022-10-29T20:28:11.361" v="679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yoni fridman" userId="e20cd34d847f4571" providerId="LiveId" clId="{12601343-5DC1-4297-B1B7-11AC9EB5EA54}" dt="2022-10-29T20:28:11.361" v="679"/>
          <pc:sldLayoutMkLst>
            <pc:docMk/>
            <pc:sldMasterMk cId="0" sldId="2147483648"/>
            <pc:sldLayoutMk cId="0" sldId="2147483660"/>
          </pc:sldLayoutMkLst>
        </pc:sldLayoutChg>
      </pc:sldMasterChg>
      <pc:sldMasterChg chg="setBg modSldLayout">
        <pc:chgData name="yoni fridman" userId="e20cd34d847f4571" providerId="LiveId" clId="{12601343-5DC1-4297-B1B7-11AC9EB5EA54}" dt="2022-10-29T20:28:11.361" v="679"/>
        <pc:sldMasterMkLst>
          <pc:docMk/>
          <pc:sldMasterMk cId="0" sldId="2147483650"/>
        </pc:sldMasterMkLst>
        <pc:sldLayoutChg chg="setBg">
          <pc:chgData name="yoni fridman" userId="e20cd34d847f4571" providerId="LiveId" clId="{12601343-5DC1-4297-B1B7-11AC9EB5EA54}" dt="2022-10-29T20:28:11.361" v="679"/>
          <pc:sldLayoutMkLst>
            <pc:docMk/>
            <pc:sldMasterMk cId="0" sldId="2147483650"/>
            <pc:sldLayoutMk cId="0" sldId="2147483661"/>
          </pc:sldLayoutMkLst>
        </pc:sldLayoutChg>
        <pc:sldLayoutChg chg="setBg">
          <pc:chgData name="yoni fridman" userId="e20cd34d847f4571" providerId="LiveId" clId="{12601343-5DC1-4297-B1B7-11AC9EB5EA54}" dt="2022-10-29T20:28:11.361" v="679"/>
          <pc:sldLayoutMkLst>
            <pc:docMk/>
            <pc:sldMasterMk cId="0" sldId="2147483650"/>
            <pc:sldLayoutMk cId="0" sldId="2147483662"/>
          </pc:sldLayoutMkLst>
        </pc:sldLayoutChg>
        <pc:sldLayoutChg chg="setBg">
          <pc:chgData name="yoni fridman" userId="e20cd34d847f4571" providerId="LiveId" clId="{12601343-5DC1-4297-B1B7-11AC9EB5EA54}" dt="2022-10-29T20:28:11.361" v="679"/>
          <pc:sldLayoutMkLst>
            <pc:docMk/>
            <pc:sldMasterMk cId="0" sldId="2147483650"/>
            <pc:sldLayoutMk cId="0" sldId="2147483663"/>
          </pc:sldLayoutMkLst>
        </pc:sldLayoutChg>
        <pc:sldLayoutChg chg="setBg">
          <pc:chgData name="yoni fridman" userId="e20cd34d847f4571" providerId="LiveId" clId="{12601343-5DC1-4297-B1B7-11AC9EB5EA54}" dt="2022-10-29T20:28:11.361" v="679"/>
          <pc:sldLayoutMkLst>
            <pc:docMk/>
            <pc:sldMasterMk cId="0" sldId="2147483650"/>
            <pc:sldLayoutMk cId="0" sldId="2147483664"/>
          </pc:sldLayoutMkLst>
        </pc:sldLayoutChg>
        <pc:sldLayoutChg chg="setBg">
          <pc:chgData name="yoni fridman" userId="e20cd34d847f4571" providerId="LiveId" clId="{12601343-5DC1-4297-B1B7-11AC9EB5EA54}" dt="2022-10-29T20:28:11.361" v="679"/>
          <pc:sldLayoutMkLst>
            <pc:docMk/>
            <pc:sldMasterMk cId="0" sldId="2147483650"/>
            <pc:sldLayoutMk cId="0" sldId="2147483665"/>
          </pc:sldLayoutMkLst>
        </pc:sldLayoutChg>
        <pc:sldLayoutChg chg="setBg">
          <pc:chgData name="yoni fridman" userId="e20cd34d847f4571" providerId="LiveId" clId="{12601343-5DC1-4297-B1B7-11AC9EB5EA54}" dt="2022-10-29T20:28:11.361" v="679"/>
          <pc:sldLayoutMkLst>
            <pc:docMk/>
            <pc:sldMasterMk cId="0" sldId="2147483650"/>
            <pc:sldLayoutMk cId="0" sldId="2147483666"/>
          </pc:sldLayoutMkLst>
        </pc:sldLayoutChg>
        <pc:sldLayoutChg chg="setBg">
          <pc:chgData name="yoni fridman" userId="e20cd34d847f4571" providerId="LiveId" clId="{12601343-5DC1-4297-B1B7-11AC9EB5EA54}" dt="2022-10-29T20:28:11.361" v="679"/>
          <pc:sldLayoutMkLst>
            <pc:docMk/>
            <pc:sldMasterMk cId="0" sldId="2147483650"/>
            <pc:sldLayoutMk cId="0" sldId="2147483667"/>
          </pc:sldLayoutMkLst>
        </pc:sldLayoutChg>
        <pc:sldLayoutChg chg="setBg">
          <pc:chgData name="yoni fridman" userId="e20cd34d847f4571" providerId="LiveId" clId="{12601343-5DC1-4297-B1B7-11AC9EB5EA54}" dt="2022-10-29T20:28:11.361" v="679"/>
          <pc:sldLayoutMkLst>
            <pc:docMk/>
            <pc:sldMasterMk cId="0" sldId="2147483650"/>
            <pc:sldLayoutMk cId="0" sldId="2147483668"/>
          </pc:sldLayoutMkLst>
        </pc:sldLayoutChg>
        <pc:sldLayoutChg chg="setBg">
          <pc:chgData name="yoni fridman" userId="e20cd34d847f4571" providerId="LiveId" clId="{12601343-5DC1-4297-B1B7-11AC9EB5EA54}" dt="2022-10-29T20:28:11.361" v="679"/>
          <pc:sldLayoutMkLst>
            <pc:docMk/>
            <pc:sldMasterMk cId="0" sldId="2147483650"/>
            <pc:sldLayoutMk cId="0" sldId="2147483669"/>
          </pc:sldLayoutMkLst>
        </pc:sldLayoutChg>
        <pc:sldLayoutChg chg="setBg">
          <pc:chgData name="yoni fridman" userId="e20cd34d847f4571" providerId="LiveId" clId="{12601343-5DC1-4297-B1B7-11AC9EB5EA54}" dt="2022-10-29T20:28:11.361" v="679"/>
          <pc:sldLayoutMkLst>
            <pc:docMk/>
            <pc:sldMasterMk cId="0" sldId="2147483650"/>
            <pc:sldLayoutMk cId="0" sldId="2147483670"/>
          </pc:sldLayoutMkLst>
        </pc:sldLayoutChg>
        <pc:sldLayoutChg chg="setBg">
          <pc:chgData name="yoni fridman" userId="e20cd34d847f4571" providerId="LiveId" clId="{12601343-5DC1-4297-B1B7-11AC9EB5EA54}" dt="2022-10-29T20:28:11.361" v="679"/>
          <pc:sldLayoutMkLst>
            <pc:docMk/>
            <pc:sldMasterMk cId="0" sldId="2147483650"/>
            <pc:sldLayoutMk cId="0" sldId="21474836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D2848837-2C89-41DA-BD56-8FC4BF461CE6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5953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79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2624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25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576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621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835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805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952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835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422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254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038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256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592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513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043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5178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7131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261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329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8102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3725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0137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75036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9152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293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320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49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818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041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58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48837-2C89-41DA-BD56-8FC4BF461CE6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07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31913" y="2254250"/>
            <a:ext cx="5903912" cy="110966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l">
              <a:defRPr sz="3200"/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3141663"/>
            <a:ext cx="5903912" cy="69691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156325" y="115888"/>
            <a:ext cx="1871663" cy="568801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9750" y="115888"/>
            <a:ext cx="5464175" cy="568801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916BF0-7DDF-44DC-973A-3BB8BED606E6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91C3F3-EF6E-409E-AB65-AACCF55E50E1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97CEA3-8DB2-470A-8FF1-F5A616DABA56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0E61BF-CBC3-4A5B-812A-1EE87BD179F5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F26921-E09A-4B8A-A3B8-C063126546D3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1375D5-762A-4CD0-B781-6874201B298F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1900CE-DB84-4776-95FB-DFEB104C8F1C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BAEB98-75BF-41CB-9B19-308EDB8EB68E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4E1C0116-DB0F-8182-9550-76732B08AC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37" b="25690"/>
          <a:stretch/>
        </p:blipFill>
        <p:spPr>
          <a:xfrm>
            <a:off x="8706520" y="6309320"/>
            <a:ext cx="329976" cy="5040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3E13D0-A37C-42CD-A267-76F3D229761A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8C8117-6692-4135-B73B-9515FAD633F9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992938" y="274638"/>
            <a:ext cx="1693862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908175" y="274638"/>
            <a:ext cx="4932363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582171-0DD3-4729-8689-90D9506864CB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11188" y="692150"/>
            <a:ext cx="36322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395788" y="692150"/>
            <a:ext cx="36322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115888"/>
            <a:ext cx="74168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692150"/>
            <a:ext cx="741680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r" rtl="0" fontAlgn="base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Century Gothic" pitchFamily="34" charset="0"/>
        </a:defRPr>
      </a:lvl2pPr>
      <a:lvl3pPr algn="r" rtl="0" fontAlgn="base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Century Gothic" pitchFamily="34" charset="0"/>
        </a:defRPr>
      </a:lvl3pPr>
      <a:lvl4pPr algn="r" rtl="0" fontAlgn="base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Century Gothic" pitchFamily="34" charset="0"/>
        </a:defRPr>
      </a:lvl4pPr>
      <a:lvl5pPr algn="r" rtl="0" fontAlgn="base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Century Gothic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Century Gothic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Century Gothic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Century Gothic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80808"/>
          </a:solidFill>
          <a:latin typeface="Century Gothic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rgbClr val="080808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rgbClr val="080808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rgbClr val="080808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080808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80808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80808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80808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80808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80808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74638"/>
            <a:ext cx="6778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1935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ru-RU"/>
          </a:p>
        </p:txBody>
      </p:sp>
      <p:sp>
        <p:nvSpPr>
          <p:cNvPr id="1935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endParaRPr lang="ru-RU"/>
          </a:p>
        </p:txBody>
      </p:sp>
      <p:sp>
        <p:nvSpPr>
          <p:cNvPr id="1935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BA77BA53-F2F1-47EC-8119-142AC3C2C331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entury Gothic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entury Gothic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entury Gothic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entury Gothic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entury Gothic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entury Gothic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entury Gothic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entury Gothic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lbertsk.files.wordpress.com/2011/12/pbs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9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8.wdp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loud.intel.com/oneapi/documentation/connect-with-ssh-windows-cygwi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devcloud.intel.com/oneapi/documentation/connect-with-ssh-linux-maco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loud.intel.com/oneapi/documentation/connect-with-vscode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www.intel.com/content/www/us/en/develop/documentation/vtune-cookbook/top/configuration-recipes/using-vtune-server-with-vs-code-intel-devcloud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30.png"/><Relationship Id="rId4" Type="http://schemas.openxmlformats.org/officeDocument/2006/relationships/hyperlink" Target="https://www.intel.com/content/www/us/en/develop/documentation/vtune-cookbook/top/configuration-recipes/using-vtune-server-with-vs-code-intel-devcloud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tel.com/content/www/us/en/develop/documentation/vtune-cookbook/top/configuration-recipes/using-vtune-server-with-vs-code-intel-devcloud.html#using-vtune-server-with-vs-code-intel-devcloud_FINISH" TargetMode="Externa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9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0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ww.linkedin.com/groups/9233356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galoren@technion.ac.i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f.yehonatan@technion.ac.i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forms/basic-intel-registration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tel.com/content/www/us/en/forms/idz/devcloud-registration.html?tgt=https://www.intel.com/content/www/us/en/secure/forms/devcloud-enrollment/account-provisioning.html&amp;eventcode=TECHNIONSEPONEAPI" TargetMode="Externa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forms/idz/devcloud-registration.html?tgt=https://www.intel.com/content/www/us/en/secure/forms/devcloud-enrollment/account-provisioning.html&amp;eventcode=TECHNIONSEPONEAP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loud.intel.com/oneapi/get_started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FF5E0059-6165-FD7C-5037-A7D420BE122E}"/>
              </a:ext>
            </a:extLst>
          </p:cNvPr>
          <p:cNvSpPr/>
          <p:nvPr/>
        </p:nvSpPr>
        <p:spPr bwMode="auto">
          <a:xfrm>
            <a:off x="107504" y="5949280"/>
            <a:ext cx="2088232" cy="39819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 Roman 10" pitchFamily="2" charset="77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070DCF86-416D-D00D-35AD-CB50D5C259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98198"/>
            <a:ext cx="1803692" cy="10145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F5F096-FA01-89BE-091D-920D8FD22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2204864"/>
            <a:ext cx="7632848" cy="872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rgbClr val="080808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80808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80808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4000" b="0" dirty="0">
                <a:latin typeface="LM Roman 10" pitchFamily="2" charset="77"/>
                <a:cs typeface="Calibri" panose="020F0502020204030204" pitchFamily="34" charset="0"/>
              </a:rPr>
              <a:t>Shared-Memory Parallelism: CPUs, GPUs and in-between</a:t>
            </a:r>
            <a:endParaRPr lang="uk-UA" sz="3600" b="0" kern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FA1AF83-F347-971A-E371-7E5A3A422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6165304"/>
            <a:ext cx="2980036" cy="495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rgbClr val="080808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80808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80808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1800" b="0" dirty="0">
                <a:latin typeface="LM Roman 10" pitchFamily="2" charset="77"/>
              </a:rPr>
              <a:t>winter 2022-2023</a:t>
            </a:r>
            <a:endParaRPr lang="uk-UA" sz="1600" b="0" kern="0" dirty="0">
              <a:solidFill>
                <a:schemeClr val="tx2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247A9F6-E9D6-3C1E-53D7-F03C1D53E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873" y="3882853"/>
            <a:ext cx="3700116" cy="495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rgbClr val="080808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80808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80808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2400" b="0" dirty="0">
                <a:latin typeface="LM Roman 10" pitchFamily="2" charset="77"/>
                <a:cs typeface="Calibri" panose="020F0502020204030204" pitchFamily="34" charset="0"/>
              </a:rPr>
              <a:t>Dr. Gal Oren</a:t>
            </a:r>
            <a:endParaRPr lang="uk-UA" sz="2000" b="0" kern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334654B-A59E-738C-9A9B-95CE386B0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872" y="4293096"/>
            <a:ext cx="6340424" cy="495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rgbClr val="080808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80808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80808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LM Roman 10" pitchFamily="2" charset="77"/>
                <a:cs typeface="Calibri" panose="020F0502020204030204" pitchFamily="34" charset="0"/>
              </a:rPr>
              <a:t>Teaching Assistant: Yehonatan Fridman</a:t>
            </a:r>
            <a:endParaRPr lang="uk-UA" sz="1800" kern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689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E2AA1B8-722F-7F19-6905-B91317A34CBC}"/>
              </a:ext>
            </a:extLst>
          </p:cNvPr>
          <p:cNvSpPr txBox="1"/>
          <p:nvPr/>
        </p:nvSpPr>
        <p:spPr>
          <a:xfrm>
            <a:off x="395536" y="692696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Jupyter notebooks</a:t>
            </a:r>
            <a:endParaRPr lang="he-IL" sz="2800" dirty="0">
              <a:solidFill>
                <a:srgbClr val="5D5D5D"/>
              </a:solidFill>
              <a:latin typeface="Open Sans" panose="020B0606030504020204" pitchFamily="34" charset="0"/>
              <a:ea typeface="+mj-ea"/>
              <a:cs typeface="+mj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9FA6002-4EE4-B071-EE12-E614E18E9D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5882"/>
          <a:stretch/>
        </p:blipFill>
        <p:spPr>
          <a:xfrm>
            <a:off x="395536" y="1484784"/>
            <a:ext cx="8332906" cy="2304256"/>
          </a:xfrm>
          <a:prstGeom prst="rect">
            <a:avLst/>
          </a:prstGeom>
        </p:spPr>
      </p:pic>
      <p:sp>
        <p:nvSpPr>
          <p:cNvPr id="5" name="חץ: ימינה 4">
            <a:extLst>
              <a:ext uri="{FF2B5EF4-FFF2-40B4-BE49-F238E27FC236}">
                <a16:creationId xmlns:a16="http://schemas.microsoft.com/office/drawing/2014/main" id="{858AC047-8959-A0D8-8AAB-94651F8D08A1}"/>
              </a:ext>
            </a:extLst>
          </p:cNvPr>
          <p:cNvSpPr/>
          <p:nvPr/>
        </p:nvSpPr>
        <p:spPr bwMode="auto">
          <a:xfrm rot="5400000">
            <a:off x="591464" y="2873032"/>
            <a:ext cx="508243" cy="324036"/>
          </a:xfrm>
          <a:prstGeom prst="rightArrow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61548B2D-5DF7-6F23-AC91-3C04153E7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28" y="3933056"/>
            <a:ext cx="8324828" cy="2436934"/>
          </a:xfrm>
          <a:prstGeom prst="rect">
            <a:avLst/>
          </a:prstGeom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A2872CDE-6B2A-EF9B-22BC-1DA504332595}"/>
              </a:ext>
            </a:extLst>
          </p:cNvPr>
          <p:cNvSpPr/>
          <p:nvPr/>
        </p:nvSpPr>
        <p:spPr bwMode="auto">
          <a:xfrm rot="17603597">
            <a:off x="1183099" y="4428639"/>
            <a:ext cx="508243" cy="324036"/>
          </a:xfrm>
          <a:prstGeom prst="rightArrow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26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440F195C-1D64-BBC0-480E-9B9244A98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933"/>
          <a:stretch/>
        </p:blipFill>
        <p:spPr>
          <a:xfrm>
            <a:off x="395536" y="1988840"/>
            <a:ext cx="8064896" cy="2814527"/>
          </a:xfrm>
          <a:prstGeom prst="rect">
            <a:avLst/>
          </a:prstGeom>
        </p:spPr>
      </p:pic>
      <p:sp>
        <p:nvSpPr>
          <p:cNvPr id="5" name="חץ: ימינה 4">
            <a:extLst>
              <a:ext uri="{FF2B5EF4-FFF2-40B4-BE49-F238E27FC236}">
                <a16:creationId xmlns:a16="http://schemas.microsoft.com/office/drawing/2014/main" id="{858AC047-8959-A0D8-8AAB-94651F8D08A1}"/>
              </a:ext>
            </a:extLst>
          </p:cNvPr>
          <p:cNvSpPr/>
          <p:nvPr/>
        </p:nvSpPr>
        <p:spPr bwMode="auto">
          <a:xfrm>
            <a:off x="1255445" y="2564904"/>
            <a:ext cx="508243" cy="324036"/>
          </a:xfrm>
          <a:prstGeom prst="rightArrow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25694FB-6618-25F7-58D4-4A2EBA36DB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960"/>
          <a:stretch/>
        </p:blipFill>
        <p:spPr>
          <a:xfrm>
            <a:off x="371507" y="5723180"/>
            <a:ext cx="8160933" cy="514132"/>
          </a:xfrm>
          <a:prstGeom prst="rect">
            <a:avLst/>
          </a:prstGeom>
        </p:spPr>
      </p:pic>
      <p:sp>
        <p:nvSpPr>
          <p:cNvPr id="12" name="חץ: למטה 11">
            <a:extLst>
              <a:ext uri="{FF2B5EF4-FFF2-40B4-BE49-F238E27FC236}">
                <a16:creationId xmlns:a16="http://schemas.microsoft.com/office/drawing/2014/main" id="{6D63D574-608B-6909-9D34-45201C4268D4}"/>
              </a:ext>
            </a:extLst>
          </p:cNvPr>
          <p:cNvSpPr/>
          <p:nvPr/>
        </p:nvSpPr>
        <p:spPr bwMode="auto">
          <a:xfrm>
            <a:off x="4211960" y="4941168"/>
            <a:ext cx="360040" cy="57606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991B5E4-1B9C-ADD8-DC2B-F76FB0A05265}"/>
              </a:ext>
            </a:extLst>
          </p:cNvPr>
          <p:cNvSpPr txBox="1">
            <a:spLocks/>
          </p:cNvSpPr>
          <p:nvPr/>
        </p:nvSpPr>
        <p:spPr>
          <a:xfrm>
            <a:off x="323528" y="1412776"/>
            <a:ext cx="5759497" cy="43204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rgbClr val="080808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80808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80808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sym typeface="Helvetica"/>
              </a:rPr>
              <a:t>Kernel options (restart, reconnect…):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800" b="0" kern="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endParaRPr lang="en-US" b="0" kern="0" dirty="0"/>
          </a:p>
          <a:p>
            <a:endParaRPr lang="en-US" b="0" kern="0" dirty="0"/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1EAE6DF1-65B8-3910-AD92-AE53371A0439}"/>
              </a:ext>
            </a:extLst>
          </p:cNvPr>
          <p:cNvSpPr/>
          <p:nvPr/>
        </p:nvSpPr>
        <p:spPr bwMode="auto">
          <a:xfrm>
            <a:off x="1759501" y="2636912"/>
            <a:ext cx="1728192" cy="180000"/>
          </a:xfrm>
          <a:prstGeom prst="rect">
            <a:avLst/>
          </a:prstGeom>
          <a:solidFill>
            <a:srgbClr val="FDD62F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0A9ACA35-1126-5C2C-7AB1-665BECE547FF}"/>
              </a:ext>
            </a:extLst>
          </p:cNvPr>
          <p:cNvSpPr txBox="1"/>
          <p:nvPr/>
        </p:nvSpPr>
        <p:spPr>
          <a:xfrm>
            <a:off x="395536" y="692696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Jupyter notebooks</a:t>
            </a:r>
            <a:endParaRPr lang="he-IL" sz="2800" dirty="0">
              <a:solidFill>
                <a:srgbClr val="5D5D5D"/>
              </a:solidFill>
              <a:latin typeface="Open Sans" panose="020B0606030504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9711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E2AA1B8-722F-7F19-6905-B91317A34CBC}"/>
              </a:ext>
            </a:extLst>
          </p:cNvPr>
          <p:cNvSpPr txBox="1"/>
          <p:nvPr/>
        </p:nvSpPr>
        <p:spPr>
          <a:xfrm>
            <a:off x="323528" y="1844824"/>
            <a:ext cx="80540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HW submission == Jupyter notebooks</a:t>
            </a:r>
            <a:endParaRPr lang="he-IL" sz="3200" dirty="0">
              <a:solidFill>
                <a:srgbClr val="5D5D5D"/>
              </a:solidFill>
              <a:latin typeface="Open Sans" panose="020B0606030504020204" pitchFamily="34" charset="0"/>
              <a:ea typeface="+mj-ea"/>
              <a:cs typeface="+mj-cs"/>
            </a:endParaRPr>
          </a:p>
        </p:txBody>
      </p:sp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1C181C70-BB5E-6AA0-D565-2584EFF4E904}"/>
              </a:ext>
            </a:extLst>
          </p:cNvPr>
          <p:cNvGrpSpPr>
            <a:grpSpLocks noChangeAspect="1"/>
          </p:cNvGrpSpPr>
          <p:nvPr/>
        </p:nvGrpSpPr>
        <p:grpSpPr>
          <a:xfrm>
            <a:off x="2915816" y="2817440"/>
            <a:ext cx="2915816" cy="2915816"/>
            <a:chOff x="5413405" y="548645"/>
            <a:chExt cx="4572000" cy="4572000"/>
          </a:xfrm>
        </p:grpSpPr>
        <p:pic>
          <p:nvPicPr>
            <p:cNvPr id="10" name="תמונה 9">
              <a:extLst>
                <a:ext uri="{FF2B5EF4-FFF2-40B4-BE49-F238E27FC236}">
                  <a16:creationId xmlns:a16="http://schemas.microsoft.com/office/drawing/2014/main" id="{EBCE8938-5531-0134-BE34-0E055199A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405" y="548645"/>
              <a:ext cx="4572000" cy="4572000"/>
            </a:xfrm>
            <a:prstGeom prst="rect">
              <a:avLst/>
            </a:prstGeom>
          </p:spPr>
        </p:pic>
        <p:pic>
          <p:nvPicPr>
            <p:cNvPr id="6" name="תמונה 5" descr="תמונה שמכילה טקסט, שלט&#10;&#10;התיאור נוצר באופן אוטומטי">
              <a:extLst>
                <a:ext uri="{FF2B5EF4-FFF2-40B4-BE49-F238E27FC236}">
                  <a16:creationId xmlns:a16="http://schemas.microsoft.com/office/drawing/2014/main" id="{AF11FB9B-7BC5-8A8E-0956-8F7A7DD71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607" y="2564904"/>
              <a:ext cx="1507845" cy="1507845"/>
            </a:xfrm>
            <a:prstGeom prst="rect">
              <a:avLst/>
            </a:prstGeom>
          </p:spPr>
        </p:pic>
        <p:pic>
          <p:nvPicPr>
            <p:cNvPr id="4" name="תמונה 3">
              <a:extLst>
                <a:ext uri="{FF2B5EF4-FFF2-40B4-BE49-F238E27FC236}">
                  <a16:creationId xmlns:a16="http://schemas.microsoft.com/office/drawing/2014/main" id="{B8F665B4-D6D2-6222-232B-F3DFDF131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1556792"/>
              <a:ext cx="1341525" cy="1555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329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74253E57-1DE1-8CE5-701C-642C7777913C}"/>
              </a:ext>
            </a:extLst>
          </p:cNvPr>
          <p:cNvSpPr txBox="1"/>
          <p:nvPr/>
        </p:nvSpPr>
        <p:spPr>
          <a:xfrm>
            <a:off x="539552" y="817548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PBS (Portable Batch System)</a:t>
            </a:r>
            <a:endParaRPr lang="he-IL" sz="2800" dirty="0">
              <a:solidFill>
                <a:srgbClr val="5D5D5D"/>
              </a:solidFill>
              <a:latin typeface="Open Sans" panose="020B0606030504020204" pitchFamily="34" charset="0"/>
              <a:ea typeface="+mj-ea"/>
              <a:cs typeface="+mj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165876-BF99-600C-9C6B-F1B30CEE37C7}"/>
              </a:ext>
            </a:extLst>
          </p:cNvPr>
          <p:cNvSpPr txBox="1">
            <a:spLocks/>
          </p:cNvSpPr>
          <p:nvPr/>
        </p:nvSpPr>
        <p:spPr>
          <a:xfrm>
            <a:off x="571370" y="1673454"/>
            <a:ext cx="7601030" cy="45749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rgbClr val="080808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80808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80808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9pPr>
          </a:lstStyle>
          <a:p>
            <a:r>
              <a:rPr lang="en-US" sz="2400" b="0" kern="0" dirty="0">
                <a:latin typeface="Intel Clear" panose="020B0604020203020204"/>
                <a:ea typeface="Open Sans" panose="020B0606030504020204" pitchFamily="34" charset="0"/>
                <a:cs typeface="Open Sans" panose="020B0606030504020204" pitchFamily="34" charset="0"/>
              </a:rPr>
              <a:t>The Portable Batch System (PBS) system is designed to manage the distribution of batch jobs and interactive sessions across the available nodes in the cluster. </a:t>
            </a:r>
          </a:p>
          <a:p>
            <a:r>
              <a:rPr lang="en-US" sz="2400" b="0" kern="0" dirty="0">
                <a:latin typeface="Intel Clear" panose="020B0604020203020204"/>
                <a:ea typeface="Open Sans" panose="020B0606030504020204" pitchFamily="34" charset="0"/>
                <a:cs typeface="Open Sans" panose="020B0606030504020204" pitchFamily="34" charset="0"/>
              </a:rPr>
              <a:t>The following web page provides an introduction to basic PBS usage:</a:t>
            </a:r>
          </a:p>
          <a:p>
            <a:pPr marL="0" indent="0">
              <a:buNone/>
            </a:pPr>
            <a:r>
              <a:rPr lang="en-US" sz="2400" b="0" kern="0" dirty="0">
                <a:latin typeface="Intel Clear" panose="020B0604020203020204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https://albertsk.files.wordpress.com/2011/12/pbs.pdf</a:t>
            </a:r>
            <a:endParaRPr lang="en-US" sz="2400" b="0" kern="0" dirty="0">
              <a:latin typeface="Intel Clear" panose="020B0604020203020204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b="0" kern="0" dirty="0">
              <a:latin typeface="Intel Clear" panose="020B0604020203020204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FontTx/>
              <a:buNone/>
            </a:pPr>
            <a:endParaRPr lang="en-US" sz="2400" b="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06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E2AA1B8-722F-7F19-6905-B91317A34CBC}"/>
              </a:ext>
            </a:extLst>
          </p:cNvPr>
          <p:cNvSpPr txBox="1"/>
          <p:nvPr/>
        </p:nvSpPr>
        <p:spPr>
          <a:xfrm>
            <a:off x="395536" y="817548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Your Favorite commands (in </a:t>
            </a:r>
            <a:r>
              <a:rPr lang="en-US" sz="2800" dirty="0">
                <a:solidFill>
                  <a:srgbClr val="FF0000"/>
                </a:solidFill>
                <a:latin typeface="Open Sans" panose="020B0606030504020204" pitchFamily="34" charset="0"/>
                <a:ea typeface="+mj-ea"/>
                <a:cs typeface="+mj-cs"/>
              </a:rPr>
              <a:t>red</a:t>
            </a:r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)</a:t>
            </a:r>
            <a:endParaRPr lang="he-IL" sz="2800" dirty="0">
              <a:solidFill>
                <a:srgbClr val="5D5D5D"/>
              </a:solidFill>
              <a:latin typeface="Open Sans" panose="020B0606030504020204" pitchFamily="34" charset="0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34C17-EEFF-B511-67C2-23AF8D40CBE4}"/>
              </a:ext>
            </a:extLst>
          </p:cNvPr>
          <p:cNvSpPr txBox="1">
            <a:spLocks/>
          </p:cNvSpPr>
          <p:nvPr/>
        </p:nvSpPr>
        <p:spPr>
          <a:xfrm>
            <a:off x="571370" y="1673454"/>
            <a:ext cx="11010900" cy="457494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rgbClr val="080808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80808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80808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600" b="0" u="sng" dirty="0">
                <a:solidFill>
                  <a:srgbClr val="5D5D5D"/>
                </a:solidFill>
                <a:latin typeface="Intel Clear" panose="020B0604020203020204"/>
                <a:ea typeface="+mj-ea"/>
                <a:cs typeface="+mj-cs"/>
              </a:rPr>
              <a:t>Job Status:</a:t>
            </a:r>
          </a:p>
          <a:p>
            <a:pPr marL="0" indent="0">
              <a:buFontTx/>
              <a:buNone/>
            </a:pPr>
            <a:r>
              <a:rPr lang="en-US" sz="2600" b="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600" b="0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qstat</a:t>
            </a:r>
            <a:r>
              <a:rPr lang="en-US" sz="2600" b="0" kern="0" dirty="0"/>
              <a:t> </a:t>
            </a:r>
            <a:r>
              <a:rPr lang="en-US" sz="2600" b="0" kern="0" dirty="0">
                <a:latin typeface="Intel Clear" panose="020B0604020203020204"/>
                <a:ea typeface="Open Sans" panose="020B0606030504020204" pitchFamily="34" charset="0"/>
                <a:cs typeface="Open Sans" panose="020B0606030504020204" pitchFamily="34" charset="0"/>
              </a:rPr>
              <a:t>– lists your jobs  </a:t>
            </a:r>
          </a:p>
          <a:p>
            <a:pPr marL="0" indent="0">
              <a:buFontTx/>
              <a:buNone/>
            </a:pPr>
            <a:r>
              <a:rPr lang="en-US" sz="2600" b="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600" b="0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qdel</a:t>
            </a:r>
            <a:r>
              <a:rPr lang="en-US" sz="2600" b="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b="0" kern="0" dirty="0">
                <a:latin typeface="Intel Clear" panose="020B0604020203020204"/>
                <a:ea typeface="Open Sans" panose="020B0606030504020204" pitchFamily="34" charset="0"/>
                <a:cs typeface="Open Sans" panose="020B0606030504020204" pitchFamily="34" charset="0"/>
              </a:rPr>
              <a:t>– If a job is hung  (</a:t>
            </a:r>
            <a:r>
              <a:rPr lang="en-US" sz="2600" b="0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qdel</a:t>
            </a:r>
            <a:r>
              <a:rPr lang="en-US" sz="2600" b="0" kern="0" dirty="0">
                <a:solidFill>
                  <a:srgbClr val="FF0000"/>
                </a:solidFill>
              </a:rPr>
              <a:t> </a:t>
            </a:r>
            <a:r>
              <a:rPr lang="en-US" sz="2600" b="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&lt;job id&gt;</a:t>
            </a:r>
            <a:r>
              <a:rPr lang="en-US" sz="2600" b="0" kern="0" dirty="0">
                <a:latin typeface="Intel Clear" panose="020B0604020203020204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0" indent="0">
              <a:buFontTx/>
              <a:buNone/>
            </a:pPr>
            <a:r>
              <a:rPr lang="en-US" sz="2600" b="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600" b="0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pbsnodes</a:t>
            </a:r>
            <a:r>
              <a:rPr lang="en-US" sz="2600" b="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–l free</a:t>
            </a:r>
          </a:p>
          <a:p>
            <a:pPr marL="0" indent="0">
              <a:buFontTx/>
              <a:buNone/>
            </a:pPr>
            <a:r>
              <a:rPr lang="en-US" sz="2600" b="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600" b="0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clinfo</a:t>
            </a:r>
            <a:r>
              <a:rPr lang="en-US" sz="2600" b="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l </a:t>
            </a:r>
            <a:r>
              <a:rPr lang="en-US" sz="2600" b="0" kern="0" dirty="0">
                <a:latin typeface="Intel Clear" panose="020B0604020203020204"/>
                <a:ea typeface="Open Sans" panose="020B0606030504020204" pitchFamily="34" charset="0"/>
                <a:cs typeface="Open Sans" panose="020B0606030504020204" pitchFamily="34" charset="0"/>
              </a:rPr>
              <a:t>(or </a:t>
            </a:r>
            <a:r>
              <a:rPr lang="en-US" sz="2600" b="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lists</a:t>
            </a:r>
            <a:r>
              <a:rPr lang="en-US" sz="2600" b="0" kern="0" dirty="0">
                <a:latin typeface="Intel Clear" panose="020B0604020203020204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0" indent="0">
              <a:buFontTx/>
              <a:buNone/>
            </a:pPr>
            <a:endParaRPr lang="en-US" sz="2600" b="0" kern="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1200"/>
              </a:spcAft>
              <a:buFontTx/>
              <a:buNone/>
            </a:pPr>
            <a:r>
              <a:rPr lang="en-US" sz="2600" b="0" u="sng" dirty="0">
                <a:solidFill>
                  <a:srgbClr val="5D5D5D"/>
                </a:solidFill>
                <a:latin typeface="Intel Clear" panose="020B0604020203020204"/>
                <a:ea typeface="+mj-ea"/>
                <a:cs typeface="+mj-cs"/>
              </a:rPr>
              <a:t>Go interactive:  </a:t>
            </a:r>
          </a:p>
          <a:p>
            <a:pPr marL="0" indent="0">
              <a:buFontTx/>
              <a:buNone/>
            </a:pPr>
            <a:r>
              <a:rPr lang="en-US" sz="2400" b="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4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b="0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qsub</a:t>
            </a:r>
            <a:r>
              <a:rPr lang="en-US" sz="2600" b="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–I </a:t>
            </a:r>
          </a:p>
          <a:p>
            <a:pPr marL="0" indent="0">
              <a:buFontTx/>
              <a:buNone/>
            </a:pPr>
            <a:r>
              <a:rPr lang="en-US" sz="2600" b="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600" b="0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qsub</a:t>
            </a:r>
            <a:r>
              <a:rPr lang="en-US" sz="2600" b="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-I -l nodes=1:gpu:ppn=2</a:t>
            </a:r>
          </a:p>
          <a:p>
            <a:pPr marL="0" indent="0">
              <a:buNone/>
            </a:pPr>
            <a:r>
              <a:rPr lang="en-US" sz="2600" b="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600" b="0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clinfo</a:t>
            </a:r>
            <a:r>
              <a:rPr lang="en-US" sz="2600" b="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l </a:t>
            </a:r>
            <a:r>
              <a:rPr lang="en-US" sz="2600" b="0" kern="0" dirty="0">
                <a:latin typeface="Intel Clear" panose="020B0604020203020204"/>
                <a:ea typeface="Open Sans" panose="020B0606030504020204" pitchFamily="34" charset="0"/>
                <a:cs typeface="Open Sans" panose="020B0606030504020204" pitchFamily="34" charset="0"/>
              </a:rPr>
              <a:t>(or </a:t>
            </a:r>
            <a:r>
              <a:rPr lang="en-US" sz="2600" b="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lists</a:t>
            </a:r>
            <a:r>
              <a:rPr lang="en-US" sz="2600" b="0" kern="0" dirty="0">
                <a:latin typeface="Intel Clear" panose="020B0604020203020204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2600" b="0" kern="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b="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6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b="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 </a:t>
            </a:r>
            <a:r>
              <a:rPr lang="en-US" sz="2600" b="0" kern="0" dirty="0">
                <a:latin typeface="Intel Clear" panose="020B0604020203020204"/>
                <a:ea typeface="Open Sans" panose="020B0606030504020204" pitchFamily="34" charset="0"/>
                <a:cs typeface="Open Sans" panose="020B0606030504020204" pitchFamily="34" charset="0"/>
              </a:rPr>
              <a:t>– exit from interactive mode</a:t>
            </a:r>
          </a:p>
          <a:p>
            <a:pPr marL="0" indent="0">
              <a:buFontTx/>
              <a:buNone/>
            </a:pPr>
            <a:endParaRPr lang="en-US" b="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101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E2AA1B8-722F-7F19-6905-B91317A34CBC}"/>
              </a:ext>
            </a:extLst>
          </p:cNvPr>
          <p:cNvSpPr txBox="1"/>
          <p:nvPr/>
        </p:nvSpPr>
        <p:spPr>
          <a:xfrm>
            <a:off x="467544" y="817548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Basic commands – examples</a:t>
            </a:r>
            <a:endParaRPr lang="he-IL" sz="2800" dirty="0">
              <a:solidFill>
                <a:srgbClr val="5D5D5D"/>
              </a:solidFill>
              <a:latin typeface="Open Sans" panose="020B0606030504020204" pitchFamily="34" charset="0"/>
              <a:ea typeface="+mj-ea"/>
              <a:cs typeface="+mj-cs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74B2BA8-08F9-B9E4-CF7A-3608B7E12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26" y="1484784"/>
            <a:ext cx="2743438" cy="134885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FA8A5D7-27E6-B72A-6524-EBC4473851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32238"/>
          <a:stretch/>
        </p:blipFill>
        <p:spPr>
          <a:xfrm>
            <a:off x="3668367" y="1340768"/>
            <a:ext cx="1318374" cy="129614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EF91D74-8B7E-3861-15EE-812334054E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10956"/>
          <a:stretch/>
        </p:blipFill>
        <p:spPr>
          <a:xfrm>
            <a:off x="611560" y="2971838"/>
            <a:ext cx="5489130" cy="3646015"/>
          </a:xfrm>
          <a:prstGeom prst="rect">
            <a:avLst/>
          </a:prstGeom>
        </p:spPr>
      </p:pic>
      <p:sp>
        <p:nvSpPr>
          <p:cNvPr id="10" name="חץ: ימינה 9">
            <a:extLst>
              <a:ext uri="{FF2B5EF4-FFF2-40B4-BE49-F238E27FC236}">
                <a16:creationId xmlns:a16="http://schemas.microsoft.com/office/drawing/2014/main" id="{50ED38CC-E6FE-74EB-D8F5-530A085093D8}"/>
              </a:ext>
            </a:extLst>
          </p:cNvPr>
          <p:cNvSpPr/>
          <p:nvPr/>
        </p:nvSpPr>
        <p:spPr bwMode="auto">
          <a:xfrm rot="16200000">
            <a:off x="1068083" y="2267368"/>
            <a:ext cx="584438" cy="360040"/>
          </a:xfrm>
          <a:prstGeom prst="rightArrow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F0893A76-84C9-53B6-213D-5DE2D8146243}"/>
              </a:ext>
            </a:extLst>
          </p:cNvPr>
          <p:cNvSpPr/>
          <p:nvPr/>
        </p:nvSpPr>
        <p:spPr bwMode="auto">
          <a:xfrm>
            <a:off x="676226" y="3320988"/>
            <a:ext cx="1728192" cy="180000"/>
          </a:xfrm>
          <a:prstGeom prst="rect">
            <a:avLst/>
          </a:prstGeom>
          <a:solidFill>
            <a:srgbClr val="FDD62F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חץ: ימינה 14">
            <a:extLst>
              <a:ext uri="{FF2B5EF4-FFF2-40B4-BE49-F238E27FC236}">
                <a16:creationId xmlns:a16="http://schemas.microsoft.com/office/drawing/2014/main" id="{485E3E5A-AA96-5DE9-A30E-62CE5F513DFD}"/>
              </a:ext>
            </a:extLst>
          </p:cNvPr>
          <p:cNvSpPr/>
          <p:nvPr/>
        </p:nvSpPr>
        <p:spPr bwMode="auto">
          <a:xfrm rot="16200000">
            <a:off x="4171769" y="2389071"/>
            <a:ext cx="584438" cy="360040"/>
          </a:xfrm>
          <a:prstGeom prst="rightArrow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188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7A7FB6E1-ADD0-3373-8885-95A284C4C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552" y="1700808"/>
            <a:ext cx="6012689" cy="3567417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3B11DA20-1F2C-1194-54E8-71DB8C9350B1}"/>
              </a:ext>
            </a:extLst>
          </p:cNvPr>
          <p:cNvSpPr/>
          <p:nvPr/>
        </p:nvSpPr>
        <p:spPr bwMode="auto">
          <a:xfrm>
            <a:off x="645587" y="2168880"/>
            <a:ext cx="2160240" cy="180000"/>
          </a:xfrm>
          <a:prstGeom prst="rect">
            <a:avLst/>
          </a:prstGeom>
          <a:solidFill>
            <a:srgbClr val="FDD62F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95238B6B-2250-839E-FC76-FB13E9DD6DA1}"/>
              </a:ext>
            </a:extLst>
          </p:cNvPr>
          <p:cNvSpPr/>
          <p:nvPr/>
        </p:nvSpPr>
        <p:spPr bwMode="auto">
          <a:xfrm>
            <a:off x="627716" y="2843808"/>
            <a:ext cx="3512235" cy="180000"/>
          </a:xfrm>
          <a:prstGeom prst="rect">
            <a:avLst/>
          </a:prstGeom>
          <a:solidFill>
            <a:srgbClr val="FDD62F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7DF01DBA-94DE-AB11-1126-DDAA3098FFDA}"/>
              </a:ext>
            </a:extLst>
          </p:cNvPr>
          <p:cNvSpPr txBox="1"/>
          <p:nvPr/>
        </p:nvSpPr>
        <p:spPr>
          <a:xfrm>
            <a:off x="472725" y="5837617"/>
            <a:ext cx="367240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we entered interactively into a node with a GPU device</a:t>
            </a:r>
            <a:endParaRPr lang="he-IL" sz="1600" dirty="0"/>
          </a:p>
        </p:txBody>
      </p:sp>
      <p:sp>
        <p:nvSpPr>
          <p:cNvPr id="12" name="חץ: למטה 11">
            <a:extLst>
              <a:ext uri="{FF2B5EF4-FFF2-40B4-BE49-F238E27FC236}">
                <a16:creationId xmlns:a16="http://schemas.microsoft.com/office/drawing/2014/main" id="{693113F1-1910-15C1-2BCA-F8650C54AA71}"/>
              </a:ext>
            </a:extLst>
          </p:cNvPr>
          <p:cNvSpPr/>
          <p:nvPr/>
        </p:nvSpPr>
        <p:spPr bwMode="auto">
          <a:xfrm rot="9583855">
            <a:off x="1563212" y="5079045"/>
            <a:ext cx="324990" cy="80461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373CE29-50EF-446B-8651-F79DA71FA8B6}"/>
              </a:ext>
            </a:extLst>
          </p:cNvPr>
          <p:cNvSpPr txBox="1"/>
          <p:nvPr/>
        </p:nvSpPr>
        <p:spPr>
          <a:xfrm>
            <a:off x="4608512" y="5016078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once you submit a job to a compute node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qsub</a:t>
            </a:r>
            <a:r>
              <a:rPr lang="en-US" sz="1600" dirty="0"/>
              <a:t> command, you are allocated a dedicated node and other people cannot access the node until your job completes.</a:t>
            </a:r>
            <a:endParaRPr lang="he-IL" sz="1600" dirty="0"/>
          </a:p>
        </p:txBody>
      </p:sp>
      <p:sp>
        <p:nvSpPr>
          <p:cNvPr id="7" name="חץ: למטה 6">
            <a:extLst>
              <a:ext uri="{FF2B5EF4-FFF2-40B4-BE49-F238E27FC236}">
                <a16:creationId xmlns:a16="http://schemas.microsoft.com/office/drawing/2014/main" id="{83DC4F91-443F-AE21-5620-914B7C72150E}"/>
              </a:ext>
            </a:extLst>
          </p:cNvPr>
          <p:cNvSpPr/>
          <p:nvPr/>
        </p:nvSpPr>
        <p:spPr bwMode="auto">
          <a:xfrm rot="7743424">
            <a:off x="6389747" y="2725876"/>
            <a:ext cx="324990" cy="252855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2BF8DCB9-EB1B-0051-EECE-3E9BE2D11F96}"/>
              </a:ext>
            </a:extLst>
          </p:cNvPr>
          <p:cNvSpPr txBox="1"/>
          <p:nvPr/>
        </p:nvSpPr>
        <p:spPr>
          <a:xfrm>
            <a:off x="467544" y="817548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Basic commands – examples</a:t>
            </a:r>
            <a:endParaRPr lang="he-IL" sz="2800" dirty="0">
              <a:solidFill>
                <a:srgbClr val="5D5D5D"/>
              </a:solidFill>
              <a:latin typeface="Open Sans" panose="020B0606030504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79721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E2AA1B8-722F-7F19-6905-B91317A34CBC}"/>
              </a:ext>
            </a:extLst>
          </p:cNvPr>
          <p:cNvSpPr txBox="1"/>
          <p:nvPr/>
        </p:nvSpPr>
        <p:spPr>
          <a:xfrm>
            <a:off x="323528" y="817548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Node specifications</a:t>
            </a:r>
            <a:endParaRPr lang="he-IL" sz="2800" dirty="0">
              <a:solidFill>
                <a:srgbClr val="5D5D5D"/>
              </a:solidFill>
              <a:latin typeface="Open Sans" panose="020B0606030504020204" pitchFamily="34" charset="0"/>
              <a:ea typeface="+mj-ea"/>
              <a:cs typeface="+mj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1BEF80E-71D8-4FAF-25B4-A8AB72D6C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544" y="1484784"/>
            <a:ext cx="6442889" cy="4680521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497B7B53-6156-AAE7-210B-9FCF4D0795C4}"/>
              </a:ext>
            </a:extLst>
          </p:cNvPr>
          <p:cNvSpPr/>
          <p:nvPr/>
        </p:nvSpPr>
        <p:spPr bwMode="auto">
          <a:xfrm>
            <a:off x="539552" y="1916832"/>
            <a:ext cx="1944216" cy="216024"/>
          </a:xfrm>
          <a:prstGeom prst="rect">
            <a:avLst/>
          </a:prstGeom>
          <a:solidFill>
            <a:srgbClr val="FDD62F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67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8D60113E-60EE-6883-897E-028485E43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59"/>
          <a:stretch/>
        </p:blipFill>
        <p:spPr>
          <a:xfrm>
            <a:off x="179512" y="1684478"/>
            <a:ext cx="5130760" cy="3832754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F6D5DBE1-5C0A-450E-5761-9BFB2E275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1700808"/>
            <a:ext cx="3041109" cy="4680520"/>
          </a:xfrm>
          <a:prstGeom prst="rect">
            <a:avLst/>
          </a:prstGeom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B1E3BC63-6437-A585-FC2C-EFF3762CFBD4}"/>
              </a:ext>
            </a:extLst>
          </p:cNvPr>
          <p:cNvSpPr/>
          <p:nvPr/>
        </p:nvSpPr>
        <p:spPr bwMode="auto">
          <a:xfrm>
            <a:off x="253839" y="2141801"/>
            <a:ext cx="2664296" cy="216024"/>
          </a:xfrm>
          <a:prstGeom prst="rect">
            <a:avLst/>
          </a:prstGeom>
          <a:solidFill>
            <a:srgbClr val="FDD62F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5F747262-7874-E6A9-D4E6-2DD7A1A687CF}"/>
              </a:ext>
            </a:extLst>
          </p:cNvPr>
          <p:cNvSpPr/>
          <p:nvPr/>
        </p:nvSpPr>
        <p:spPr bwMode="auto">
          <a:xfrm>
            <a:off x="5629094" y="2141801"/>
            <a:ext cx="2664296" cy="216024"/>
          </a:xfrm>
          <a:prstGeom prst="rect">
            <a:avLst/>
          </a:prstGeom>
          <a:solidFill>
            <a:srgbClr val="FDD62F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7FFC022-794B-93AF-067B-9EE8E103E014}"/>
              </a:ext>
            </a:extLst>
          </p:cNvPr>
          <p:cNvSpPr txBox="1"/>
          <p:nvPr/>
        </p:nvSpPr>
        <p:spPr>
          <a:xfrm>
            <a:off x="323528" y="817548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Node specifications</a:t>
            </a:r>
            <a:endParaRPr lang="he-IL" sz="2800" dirty="0">
              <a:solidFill>
                <a:srgbClr val="5D5D5D"/>
              </a:solidFill>
              <a:latin typeface="Open Sans" panose="020B0606030504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86498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5EC1C66F-A48A-EAEC-67AD-8C079B45A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1" y="2060848"/>
            <a:ext cx="7697452" cy="3249652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E2AA1B8-722F-7F19-6905-B91317A34CBC}"/>
              </a:ext>
            </a:extLst>
          </p:cNvPr>
          <p:cNvSpPr txBox="1"/>
          <p:nvPr/>
        </p:nvSpPr>
        <p:spPr>
          <a:xfrm>
            <a:off x="323528" y="817548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GPU node specifications</a:t>
            </a:r>
            <a:endParaRPr lang="he-IL" sz="2800" dirty="0">
              <a:solidFill>
                <a:srgbClr val="5D5D5D"/>
              </a:solidFill>
              <a:latin typeface="Open Sans" panose="020B0606030504020204" pitchFamily="34" charset="0"/>
              <a:ea typeface="+mj-ea"/>
              <a:cs typeface="+mj-cs"/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B1E3BC63-6437-A585-FC2C-EFF3762CFBD4}"/>
              </a:ext>
            </a:extLst>
          </p:cNvPr>
          <p:cNvSpPr/>
          <p:nvPr/>
        </p:nvSpPr>
        <p:spPr bwMode="auto">
          <a:xfrm>
            <a:off x="2195736" y="2492896"/>
            <a:ext cx="1584176" cy="216024"/>
          </a:xfrm>
          <a:prstGeom prst="rect">
            <a:avLst/>
          </a:prstGeom>
          <a:solidFill>
            <a:srgbClr val="FDD62F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6CF5243-3080-1E00-E638-08650D614676}"/>
              </a:ext>
            </a:extLst>
          </p:cNvPr>
          <p:cNvSpPr txBox="1"/>
          <p:nvPr/>
        </p:nvSpPr>
        <p:spPr>
          <a:xfrm>
            <a:off x="539552" y="1547500"/>
            <a:ext cx="273664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run within a GPU node:</a:t>
            </a:r>
            <a:endParaRPr lang="he-IL" dirty="0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AED3FA71-DA51-2728-287E-E40101DF8E05}"/>
              </a:ext>
            </a:extLst>
          </p:cNvPr>
          <p:cNvSpPr/>
          <p:nvPr/>
        </p:nvSpPr>
        <p:spPr bwMode="auto">
          <a:xfrm>
            <a:off x="2195736" y="2852936"/>
            <a:ext cx="3744416" cy="216024"/>
          </a:xfrm>
          <a:prstGeom prst="rect">
            <a:avLst/>
          </a:prstGeom>
          <a:solidFill>
            <a:srgbClr val="FDD62F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33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36149A35-5194-C341-B660-6D310B0C7F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0" r="16841"/>
          <a:stretch/>
        </p:blipFill>
        <p:spPr>
          <a:xfrm>
            <a:off x="6804248" y="4997152"/>
            <a:ext cx="1728192" cy="1600200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E86BD56-0720-29DE-B154-392CF3C2D57F}"/>
              </a:ext>
            </a:extLst>
          </p:cNvPr>
          <p:cNvSpPr txBox="1"/>
          <p:nvPr/>
        </p:nvSpPr>
        <p:spPr>
          <a:xfrm>
            <a:off x="323528" y="1772816"/>
            <a:ext cx="7848872" cy="346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62626"/>
                </a:solidFill>
                <a:effectLst/>
                <a:latin typeface="intel-clear"/>
              </a:rPr>
              <a:t>The Intel® oneAPI Base Toolkit (Base Kit) is a core set of tools and libraries for developing high-performance, data-centric applications across diverse architectures. It features an industry-leading C++ compiler that implements SYCL*, an evolution of C++ for heterogeneous computing.</a:t>
            </a:r>
            <a:endParaRPr lang="en-US" sz="2000" b="0" i="0" dirty="0">
              <a:solidFill>
                <a:srgbClr val="262626"/>
              </a:solidFill>
              <a:effectLst/>
              <a:latin typeface="Calibri" panose="020F0502020204030204" pitchFamily="34" charset="0"/>
            </a:endParaRPr>
          </a:p>
          <a:p>
            <a:pPr marL="342900" indent="-342900" algn="l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62626"/>
                </a:solidFill>
                <a:effectLst/>
                <a:latin typeface="intel-clear"/>
              </a:rPr>
              <a:t>You can complement the Base Kit with additional toolkits.  For example, the Intel® oneAPI HPC Toolkit includes award-winning Intel® Fortran Compilers, OpenMP* GPU offload, and scalability with message passing interface (MPI).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0608BB1-43B3-3F04-8B7F-4F8EAD6230EB}"/>
              </a:ext>
            </a:extLst>
          </p:cNvPr>
          <p:cNvSpPr txBox="1"/>
          <p:nvPr/>
        </p:nvSpPr>
        <p:spPr>
          <a:xfrm>
            <a:off x="432048" y="83671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D5D5D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Intel OneAPI</a:t>
            </a:r>
            <a:endParaRPr lang="he-IL" sz="2800" dirty="0">
              <a:solidFill>
                <a:srgbClr val="5D5D5D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325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E2AA1B8-722F-7F19-6905-B91317A34CBC}"/>
              </a:ext>
            </a:extLst>
          </p:cNvPr>
          <p:cNvSpPr txBox="1"/>
          <p:nvPr/>
        </p:nvSpPr>
        <p:spPr>
          <a:xfrm>
            <a:off x="395536" y="817548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‘Hello World’ with OpenMP</a:t>
            </a:r>
            <a:endParaRPr lang="he-IL" sz="2800" dirty="0">
              <a:solidFill>
                <a:srgbClr val="5D5D5D"/>
              </a:solidFill>
              <a:latin typeface="Open Sans" panose="020B0606030504020204" pitchFamily="34" charset="0"/>
              <a:ea typeface="+mj-ea"/>
              <a:cs typeface="+mj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75ADF03-F5C9-2F16-B843-F51562152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544" y="1556792"/>
            <a:ext cx="5904656" cy="5014059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5B2A3AAD-983B-2705-E5AC-AFB3C698314E}"/>
              </a:ext>
            </a:extLst>
          </p:cNvPr>
          <p:cNvSpPr/>
          <p:nvPr/>
        </p:nvSpPr>
        <p:spPr bwMode="auto">
          <a:xfrm>
            <a:off x="2987824" y="1700808"/>
            <a:ext cx="1440160" cy="216024"/>
          </a:xfrm>
          <a:prstGeom prst="rect">
            <a:avLst/>
          </a:prstGeom>
          <a:solidFill>
            <a:srgbClr val="FDD62F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817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3EBA97A-519B-BF78-487D-15C5CDB3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556792"/>
            <a:ext cx="5544018" cy="4375911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76277AF4-0301-9FFB-7818-AED3AB285338}"/>
              </a:ext>
            </a:extLst>
          </p:cNvPr>
          <p:cNvSpPr/>
          <p:nvPr/>
        </p:nvSpPr>
        <p:spPr bwMode="auto">
          <a:xfrm>
            <a:off x="1979712" y="2060848"/>
            <a:ext cx="3312368" cy="360040"/>
          </a:xfrm>
          <a:prstGeom prst="rect">
            <a:avLst/>
          </a:prstGeom>
          <a:solidFill>
            <a:srgbClr val="FDD62F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07F5B08-960C-843C-B501-6474BD59BC0A}"/>
              </a:ext>
            </a:extLst>
          </p:cNvPr>
          <p:cNvSpPr txBox="1"/>
          <p:nvPr/>
        </p:nvSpPr>
        <p:spPr>
          <a:xfrm>
            <a:off x="395536" y="817548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‘Hello World’ with OpenMP</a:t>
            </a:r>
            <a:endParaRPr lang="he-IL" sz="2800" dirty="0">
              <a:solidFill>
                <a:srgbClr val="5D5D5D"/>
              </a:solidFill>
              <a:latin typeface="Open Sans" panose="020B0606030504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88780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E2AA1B8-722F-7F19-6905-B91317A34CBC}"/>
              </a:ext>
            </a:extLst>
          </p:cNvPr>
          <p:cNvSpPr txBox="1"/>
          <p:nvPr/>
        </p:nvSpPr>
        <p:spPr>
          <a:xfrm>
            <a:off x="395536" y="817548"/>
            <a:ext cx="6840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Intel DevCloud: Connect with SSH</a:t>
            </a:r>
            <a:endParaRPr lang="he-IL" sz="2800" dirty="0">
              <a:solidFill>
                <a:srgbClr val="5D5D5D"/>
              </a:solidFill>
              <a:latin typeface="Open Sans" panose="020B0606030504020204" pitchFamily="34" charset="0"/>
              <a:ea typeface="+mj-ea"/>
              <a:cs typeface="+mj-cs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2A4DF019-84E4-E1E1-0220-22A241B6B77E}"/>
              </a:ext>
            </a:extLst>
          </p:cNvPr>
          <p:cNvSpPr txBox="1"/>
          <p:nvPr/>
        </p:nvSpPr>
        <p:spPr>
          <a:xfrm>
            <a:off x="435071" y="2627620"/>
            <a:ext cx="85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u="sng" dirty="0">
                <a:solidFill>
                  <a:srgbClr val="0563C1"/>
                </a:solidFill>
                <a:latin typeface="Calibri" panose="020F0502020204030204" pitchFamily="34" charset="0"/>
                <a:hlinkClick r:id="rId3"/>
              </a:rPr>
              <a:t>https://devcloud.intel.com/oneapi/documentation/connect-with-ssh-windows-cygwin/</a:t>
            </a:r>
            <a:endParaRPr lang="he-IL" u="sng" dirty="0">
              <a:solidFill>
                <a:srgbClr val="0563C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015DFDE-18EB-55D4-754A-9EB5DD80488F}"/>
              </a:ext>
            </a:extLst>
          </p:cNvPr>
          <p:cNvSpPr txBox="1"/>
          <p:nvPr/>
        </p:nvSpPr>
        <p:spPr>
          <a:xfrm>
            <a:off x="443587" y="2308230"/>
            <a:ext cx="160813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for windows:</a:t>
            </a:r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E91772B9-EA0C-958A-3BDF-F4AE91654310}"/>
              </a:ext>
            </a:extLst>
          </p:cNvPr>
          <p:cNvSpPr txBox="1"/>
          <p:nvPr/>
        </p:nvSpPr>
        <p:spPr>
          <a:xfrm>
            <a:off x="467544" y="5363924"/>
            <a:ext cx="85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u="sng" dirty="0">
                <a:solidFill>
                  <a:srgbClr val="0563C1"/>
                </a:solidFill>
                <a:latin typeface="Calibri" panose="020F0502020204030204" pitchFamily="34" charset="0"/>
                <a:hlinkClick r:id="rId4"/>
              </a:rPr>
              <a:t>https://devcloud.intel.com/oneapi/documentation/connect-with-ssh-linux-macos/</a:t>
            </a:r>
            <a:endParaRPr lang="he-IL" u="sng" dirty="0">
              <a:solidFill>
                <a:srgbClr val="0563C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1758B15A-3584-A663-216A-4F7FD7A05A34}"/>
              </a:ext>
            </a:extLst>
          </p:cNvPr>
          <p:cNvSpPr txBox="1"/>
          <p:nvPr/>
        </p:nvSpPr>
        <p:spPr>
          <a:xfrm>
            <a:off x="467544" y="5066600"/>
            <a:ext cx="23775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for Linux of MacOS:</a:t>
            </a:r>
            <a:endParaRPr lang="he-IL" dirty="0"/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65DDAD6B-31CF-155E-24BB-A74BA5765C1A}"/>
              </a:ext>
            </a:extLst>
          </p:cNvPr>
          <p:cNvGrpSpPr/>
          <p:nvPr/>
        </p:nvGrpSpPr>
        <p:grpSpPr>
          <a:xfrm>
            <a:off x="467544" y="3216718"/>
            <a:ext cx="8390348" cy="1364410"/>
            <a:chOff x="467544" y="4040498"/>
            <a:chExt cx="8390348" cy="1364410"/>
          </a:xfrm>
        </p:grpSpPr>
        <p:pic>
          <p:nvPicPr>
            <p:cNvPr id="11" name="תמונה 10">
              <a:extLst>
                <a:ext uri="{FF2B5EF4-FFF2-40B4-BE49-F238E27FC236}">
                  <a16:creationId xmlns:a16="http://schemas.microsoft.com/office/drawing/2014/main" id="{3632484D-99D7-9D5B-C91A-7B950E80B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78479"/>
            <a:stretch/>
          </p:blipFill>
          <p:spPr>
            <a:xfrm>
              <a:off x="467545" y="4040498"/>
              <a:ext cx="8390347" cy="1044686"/>
            </a:xfrm>
            <a:prstGeom prst="rect">
              <a:avLst/>
            </a:prstGeom>
          </p:spPr>
        </p:pic>
        <p:pic>
          <p:nvPicPr>
            <p:cNvPr id="4" name="תמונה 3">
              <a:extLst>
                <a:ext uri="{FF2B5EF4-FFF2-40B4-BE49-F238E27FC236}">
                  <a16:creationId xmlns:a16="http://schemas.microsoft.com/office/drawing/2014/main" id="{F73CA6B5-F894-0EFA-B8E2-008D113E95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3414"/>
            <a:stretch/>
          </p:blipFill>
          <p:spPr>
            <a:xfrm>
              <a:off x="467544" y="5085184"/>
              <a:ext cx="8390347" cy="319724"/>
            </a:xfrm>
            <a:prstGeom prst="rect">
              <a:avLst/>
            </a:prstGeom>
          </p:spPr>
        </p:pic>
      </p:grp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1D242648-6D10-4C8E-6371-455F85C60B8A}"/>
              </a:ext>
            </a:extLst>
          </p:cNvPr>
          <p:cNvSpPr txBox="1"/>
          <p:nvPr/>
        </p:nvSpPr>
        <p:spPr>
          <a:xfrm>
            <a:off x="467544" y="1700808"/>
            <a:ext cx="73448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Connect to Intel</a:t>
            </a:r>
            <a:r>
              <a:rPr lang="en-US" sz="1800" dirty="0">
                <a:sym typeface="Helvetica"/>
              </a:rPr>
              <a:t>® DevCloud via SSH from your local machine: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75609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E2AA1B8-722F-7F19-6905-B91317A34CBC}"/>
              </a:ext>
            </a:extLst>
          </p:cNvPr>
          <p:cNvSpPr txBox="1"/>
          <p:nvPr/>
        </p:nvSpPr>
        <p:spPr>
          <a:xfrm>
            <a:off x="395536" y="817548"/>
            <a:ext cx="8748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Intel DevCloud: Connect with VS Code</a:t>
            </a:r>
            <a:endParaRPr lang="he-IL" sz="2800" dirty="0">
              <a:solidFill>
                <a:srgbClr val="5D5D5D"/>
              </a:solidFill>
              <a:latin typeface="Open Sans" panose="020B0606030504020204" pitchFamily="34" charset="0"/>
              <a:ea typeface="+mj-ea"/>
              <a:cs typeface="+mj-cs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2A4DF019-84E4-E1E1-0220-22A241B6B77E}"/>
              </a:ext>
            </a:extLst>
          </p:cNvPr>
          <p:cNvSpPr txBox="1"/>
          <p:nvPr/>
        </p:nvSpPr>
        <p:spPr>
          <a:xfrm>
            <a:off x="435071" y="2627620"/>
            <a:ext cx="85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hlinkClick r:id="rId3"/>
              </a:rPr>
              <a:t>https://devcloud.intel.com/oneapi/documentation/connect-with-vscode/</a:t>
            </a:r>
            <a:endParaRPr lang="he-IL" u="sng" dirty="0">
              <a:solidFill>
                <a:srgbClr val="0563C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1D242648-6D10-4C8E-6371-455F85C60B8A}"/>
              </a:ext>
            </a:extLst>
          </p:cNvPr>
          <p:cNvSpPr txBox="1"/>
          <p:nvPr/>
        </p:nvSpPr>
        <p:spPr>
          <a:xfrm>
            <a:off x="467544" y="1700808"/>
            <a:ext cx="734481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You might find it</a:t>
            </a:r>
            <a:r>
              <a:rPr lang="he-IL" dirty="0"/>
              <a:t> </a:t>
            </a:r>
            <a:r>
              <a:rPr lang="en-US" dirty="0"/>
              <a:t>comfortable to connect to Intel</a:t>
            </a:r>
            <a:r>
              <a:rPr lang="en-US" sz="1800" dirty="0">
                <a:sym typeface="Helvetica"/>
              </a:rPr>
              <a:t>® DevCloud </a:t>
            </a:r>
            <a:r>
              <a:rPr lang="en-US" dirty="0">
                <a:sym typeface="Helvetica"/>
              </a:rPr>
              <a:t>with Visual Studio Code. Follow the instructions:</a:t>
            </a:r>
          </a:p>
          <a:p>
            <a:endParaRPr lang="he-IL" dirty="0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F0BF2E65-4A6E-33E9-D529-CE74C2328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212976"/>
            <a:ext cx="4253506" cy="331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36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E2AA1B8-722F-7F19-6905-B91317A34CBC}"/>
              </a:ext>
            </a:extLst>
          </p:cNvPr>
          <p:cNvSpPr txBox="1"/>
          <p:nvPr/>
        </p:nvSpPr>
        <p:spPr>
          <a:xfrm>
            <a:off x="395536" y="817548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Intel® VTune™ profiler</a:t>
            </a:r>
          </a:p>
        </p:txBody>
      </p:sp>
      <p:sp>
        <p:nvSpPr>
          <p:cNvPr id="4" name="תיבת טקסט 3">
            <a:hlinkClick r:id="rId3"/>
            <a:extLst>
              <a:ext uri="{FF2B5EF4-FFF2-40B4-BE49-F238E27FC236}">
                <a16:creationId xmlns:a16="http://schemas.microsoft.com/office/drawing/2014/main" id="{3DA3B893-956A-CDBC-E7D6-62B8B5861148}"/>
              </a:ext>
            </a:extLst>
          </p:cNvPr>
          <p:cNvSpPr txBox="1"/>
          <p:nvPr/>
        </p:nvSpPr>
        <p:spPr>
          <a:xfrm>
            <a:off x="395536" y="1857598"/>
            <a:ext cx="81186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https://www.intel.com/content/www/us/en/develop/documentation/vtune-cookbook/top/configuration-recipes/using-vtune-server-with-vs-code-intel-devcloud.html</a:t>
            </a:r>
            <a:endParaRPr lang="he-IL" u="sng" dirty="0">
              <a:solidFill>
                <a:srgbClr val="0563C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6851A7E-3621-BBE3-A039-79582728C8C4}"/>
              </a:ext>
            </a:extLst>
          </p:cNvPr>
          <p:cNvSpPr txBox="1"/>
          <p:nvPr/>
        </p:nvSpPr>
        <p:spPr>
          <a:xfrm>
            <a:off x="453360" y="1412776"/>
            <a:ext cx="484773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/>
            <a:r>
              <a:rPr lang="en-US" i="0" dirty="0">
                <a:solidFill>
                  <a:srgbClr val="262626"/>
                </a:solidFill>
                <a:effectLst/>
                <a:latin typeface="intel-one"/>
              </a:rPr>
              <a:t>Performance Analysis for Applications &amp; Systems</a:t>
            </a: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07E5173D-5354-5088-99C3-35A6CE144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257571"/>
            <a:ext cx="3969542" cy="3411789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12123CED-1AEA-00C6-C8CA-7BFBF68A6352}"/>
              </a:ext>
            </a:extLst>
          </p:cNvPr>
          <p:cNvSpPr txBox="1"/>
          <p:nvPr/>
        </p:nvSpPr>
        <p:spPr>
          <a:xfrm>
            <a:off x="392885" y="2780928"/>
            <a:ext cx="835292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0" dirty="0">
                <a:solidFill>
                  <a:srgbClr val="262626"/>
                </a:solidFill>
                <a:latin typeface="intel-one"/>
              </a:rPr>
              <a:t>VTune profiler can run as a server and be accessed on client side via </a:t>
            </a:r>
            <a:r>
              <a:rPr lang="en-US" dirty="0">
                <a:solidFill>
                  <a:srgbClr val="262626"/>
                </a:solidFill>
                <a:latin typeface="intel-one"/>
              </a:rPr>
              <a:t>VS code </a:t>
            </a:r>
            <a:r>
              <a:rPr lang="en-US" b="0" dirty="0">
                <a:solidFill>
                  <a:srgbClr val="262626"/>
                </a:solidFill>
                <a:latin typeface="intel-one"/>
              </a:rPr>
              <a:t>or </a:t>
            </a:r>
            <a:r>
              <a:rPr lang="en-US" dirty="0">
                <a:solidFill>
                  <a:srgbClr val="262626"/>
                </a:solidFill>
                <a:latin typeface="intel-one"/>
              </a:rPr>
              <a:t>SSH Tunneling</a:t>
            </a:r>
            <a:r>
              <a:rPr lang="en-US" b="0" dirty="0">
                <a:solidFill>
                  <a:srgbClr val="262626"/>
                </a:solidFill>
                <a:latin typeface="intel-one"/>
              </a:rPr>
              <a:t>.</a:t>
            </a:r>
            <a:endParaRPr lang="he-IL" b="0" dirty="0">
              <a:solidFill>
                <a:srgbClr val="262626"/>
              </a:solidFill>
              <a:latin typeface="intel-one"/>
            </a:endParaRPr>
          </a:p>
        </p:txBody>
      </p:sp>
    </p:spTree>
    <p:extLst>
      <p:ext uri="{BB962C8B-B14F-4D97-AF65-F5344CB8AC3E}">
        <p14:creationId xmlns:p14="http://schemas.microsoft.com/office/powerpoint/2010/main" val="1625556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A1A41C2C-42F2-5841-A63A-13E0081FD01F}"/>
              </a:ext>
            </a:extLst>
          </p:cNvPr>
          <p:cNvGrpSpPr/>
          <p:nvPr/>
        </p:nvGrpSpPr>
        <p:grpSpPr>
          <a:xfrm>
            <a:off x="539553" y="3227434"/>
            <a:ext cx="5951736" cy="1332718"/>
            <a:chOff x="467545" y="4040498"/>
            <a:chExt cx="5951736" cy="1332718"/>
          </a:xfrm>
        </p:grpSpPr>
        <p:pic>
          <p:nvPicPr>
            <p:cNvPr id="8" name="תמונה 7">
              <a:extLst>
                <a:ext uri="{FF2B5EF4-FFF2-40B4-BE49-F238E27FC236}">
                  <a16:creationId xmlns:a16="http://schemas.microsoft.com/office/drawing/2014/main" id="{BD03FEBD-71DD-0A30-6403-2404A115E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9065" b="78479"/>
            <a:stretch/>
          </p:blipFill>
          <p:spPr>
            <a:xfrm>
              <a:off x="467545" y="4040498"/>
              <a:ext cx="5951735" cy="1044686"/>
            </a:xfrm>
            <a:prstGeom prst="rect">
              <a:avLst/>
            </a:prstGeom>
          </p:spPr>
        </p:pic>
        <p:pic>
          <p:nvPicPr>
            <p:cNvPr id="9" name="תמונה 8">
              <a:extLst>
                <a:ext uri="{FF2B5EF4-FFF2-40B4-BE49-F238E27FC236}">
                  <a16:creationId xmlns:a16="http://schemas.microsoft.com/office/drawing/2014/main" id="{1F3E3CE6-D78C-C605-AC84-BF901FF40C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3414" r="29065" b="653"/>
            <a:stretch/>
          </p:blipFill>
          <p:spPr>
            <a:xfrm>
              <a:off x="467545" y="5085184"/>
              <a:ext cx="5951736" cy="288032"/>
            </a:xfrm>
            <a:prstGeom prst="rect">
              <a:avLst/>
            </a:prstGeom>
          </p:spPr>
        </p:pic>
      </p:grp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B752F389-B5F9-AE54-26B3-2F2442EAD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4464344"/>
            <a:ext cx="5951736" cy="1988992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6851A7E-3621-BBE3-A039-79582728C8C4}"/>
              </a:ext>
            </a:extLst>
          </p:cNvPr>
          <p:cNvSpPr txBox="1"/>
          <p:nvPr/>
        </p:nvSpPr>
        <p:spPr>
          <a:xfrm>
            <a:off x="453360" y="2843644"/>
            <a:ext cx="717375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we connect to devcloud with SSH and allocate a compute node:</a:t>
            </a:r>
            <a:endParaRPr lang="he-IL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057E6246-2AA9-51DF-00AE-91DD67BA3D4D}"/>
              </a:ext>
            </a:extLst>
          </p:cNvPr>
          <p:cNvSpPr txBox="1"/>
          <p:nvPr/>
        </p:nvSpPr>
        <p:spPr>
          <a:xfrm>
            <a:off x="6876256" y="4381622"/>
            <a:ext cx="189713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We do not close this terminal, as the action will release our compute node</a:t>
            </a:r>
            <a:endParaRPr lang="he-IL" sz="1600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2F093846-2B33-EA4B-C0A1-FE4F45F25655}"/>
              </a:ext>
            </a:extLst>
          </p:cNvPr>
          <p:cNvSpPr txBox="1"/>
          <p:nvPr/>
        </p:nvSpPr>
        <p:spPr>
          <a:xfrm>
            <a:off x="395536" y="1857598"/>
            <a:ext cx="81186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u="sng" dirty="0">
                <a:solidFill>
                  <a:srgbClr val="0563C1"/>
                </a:solidFill>
                <a:latin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https://www.intel.com/content/www/us/en/develop/documentation/vtune-cookbook/top/configuration-recipes/using-vtune-server-with-vs-code-intel-devcloud.html#using-vtune-server-with-vs-code-intel-devcloud_FINISH</a:t>
            </a:r>
            <a:endParaRPr lang="he-IL" u="sng" dirty="0">
              <a:solidFill>
                <a:srgbClr val="0563C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3A696A9-7BDC-6D27-C8D0-3BD2CFE5F4CD}"/>
              </a:ext>
            </a:extLst>
          </p:cNvPr>
          <p:cNvSpPr txBox="1"/>
          <p:nvPr/>
        </p:nvSpPr>
        <p:spPr>
          <a:xfrm>
            <a:off x="395536" y="1412776"/>
            <a:ext cx="61431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We now see how to access VTune via SSH Tunneling:</a:t>
            </a:r>
            <a:endParaRPr lang="he-IL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EA90853-95C2-66E7-6A35-A503E99F0A35}"/>
              </a:ext>
            </a:extLst>
          </p:cNvPr>
          <p:cNvSpPr txBox="1"/>
          <p:nvPr/>
        </p:nvSpPr>
        <p:spPr>
          <a:xfrm>
            <a:off x="395536" y="817548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Intel® VTune™ profiler</a:t>
            </a:r>
          </a:p>
        </p:txBody>
      </p:sp>
    </p:spTree>
    <p:extLst>
      <p:ext uri="{BB962C8B-B14F-4D97-AF65-F5344CB8AC3E}">
        <p14:creationId xmlns:p14="http://schemas.microsoft.com/office/powerpoint/2010/main" val="4002916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6851A7E-3621-BBE3-A039-79582728C8C4}"/>
              </a:ext>
            </a:extLst>
          </p:cNvPr>
          <p:cNvSpPr txBox="1"/>
          <p:nvPr/>
        </p:nvSpPr>
        <p:spPr>
          <a:xfrm>
            <a:off x="453360" y="2348880"/>
            <a:ext cx="557075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on another terminal, we set up an SSH tunneling:</a:t>
            </a:r>
            <a:endParaRPr lang="he-IL" dirty="0"/>
          </a:p>
        </p:txBody>
      </p:sp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D236423B-6799-0FFE-0262-DDA18DF8A9B9}"/>
              </a:ext>
            </a:extLst>
          </p:cNvPr>
          <p:cNvGrpSpPr/>
          <p:nvPr/>
        </p:nvGrpSpPr>
        <p:grpSpPr>
          <a:xfrm>
            <a:off x="527154" y="2847749"/>
            <a:ext cx="5989062" cy="2542961"/>
            <a:chOff x="527154" y="3190295"/>
            <a:chExt cx="5648844" cy="2254929"/>
          </a:xfrm>
        </p:grpSpPr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ED8EC5EF-57F3-AD6C-2690-099997BA3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3437956"/>
              <a:ext cx="5624047" cy="342930"/>
            </a:xfrm>
            <a:prstGeom prst="rect">
              <a:avLst/>
            </a:prstGeom>
          </p:spPr>
        </p:pic>
        <p:pic>
          <p:nvPicPr>
            <p:cNvPr id="10" name="תמונה 9">
              <a:extLst>
                <a:ext uri="{FF2B5EF4-FFF2-40B4-BE49-F238E27FC236}">
                  <a16:creationId xmlns:a16="http://schemas.microsoft.com/office/drawing/2014/main" id="{3636F084-F1AA-FB9C-2D26-1A2FE93EF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568"/>
            <a:stretch/>
          </p:blipFill>
          <p:spPr>
            <a:xfrm>
              <a:off x="527154" y="3753437"/>
              <a:ext cx="5636446" cy="1691787"/>
            </a:xfrm>
            <a:prstGeom prst="rect">
              <a:avLst/>
            </a:prstGeom>
          </p:spPr>
        </p:pic>
        <p:pic>
          <p:nvPicPr>
            <p:cNvPr id="13" name="תמונה 12">
              <a:extLst>
                <a:ext uri="{FF2B5EF4-FFF2-40B4-BE49-F238E27FC236}">
                  <a16:creationId xmlns:a16="http://schemas.microsoft.com/office/drawing/2014/main" id="{FF59A05D-69F2-BD27-DDD4-B6DB04230C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2823" b="94333"/>
            <a:stretch/>
          </p:blipFill>
          <p:spPr>
            <a:xfrm>
              <a:off x="539554" y="3190295"/>
              <a:ext cx="5636444" cy="275110"/>
            </a:xfrm>
            <a:prstGeom prst="rect">
              <a:avLst/>
            </a:prstGeom>
          </p:spPr>
        </p:pic>
      </p:grp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5A773DE-E340-2B37-3015-2AD8999AC87B}"/>
              </a:ext>
            </a:extLst>
          </p:cNvPr>
          <p:cNvSpPr txBox="1"/>
          <p:nvPr/>
        </p:nvSpPr>
        <p:spPr>
          <a:xfrm>
            <a:off x="395536" y="1412776"/>
            <a:ext cx="61431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We now see how to access VTune via SSH Tunneling:</a:t>
            </a:r>
            <a:endParaRPr lang="he-IL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FCE8B58-2F5C-B16B-1903-65E157AB9299}"/>
              </a:ext>
            </a:extLst>
          </p:cNvPr>
          <p:cNvSpPr txBox="1"/>
          <p:nvPr/>
        </p:nvSpPr>
        <p:spPr>
          <a:xfrm>
            <a:off x="395536" y="817548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Intel® VTune™ profiler</a:t>
            </a:r>
          </a:p>
        </p:txBody>
      </p:sp>
    </p:spTree>
    <p:extLst>
      <p:ext uri="{BB962C8B-B14F-4D97-AF65-F5344CB8AC3E}">
        <p14:creationId xmlns:p14="http://schemas.microsoft.com/office/powerpoint/2010/main" val="3660009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6851A7E-3621-BBE3-A039-79582728C8C4}"/>
              </a:ext>
            </a:extLst>
          </p:cNvPr>
          <p:cNvSpPr txBox="1"/>
          <p:nvPr/>
        </p:nvSpPr>
        <p:spPr>
          <a:xfrm>
            <a:off x="409097" y="2132856"/>
            <a:ext cx="323248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and we run VTune backend:</a:t>
            </a:r>
            <a:endParaRPr lang="he-IL" dirty="0"/>
          </a:p>
        </p:txBody>
      </p: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B72ED000-0ECC-9E7C-0A4E-DD4A7C543A46}"/>
              </a:ext>
            </a:extLst>
          </p:cNvPr>
          <p:cNvGrpSpPr/>
          <p:nvPr/>
        </p:nvGrpSpPr>
        <p:grpSpPr>
          <a:xfrm>
            <a:off x="423281" y="2510390"/>
            <a:ext cx="8253175" cy="1507157"/>
            <a:chOff x="423281" y="3190295"/>
            <a:chExt cx="8253175" cy="1507157"/>
          </a:xfrm>
        </p:grpSpPr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645F30E3-3992-16B5-02DE-7814205C9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281" y="3501008"/>
              <a:ext cx="8253175" cy="1196444"/>
            </a:xfrm>
            <a:prstGeom prst="rect">
              <a:avLst/>
            </a:prstGeom>
          </p:spPr>
        </p:pic>
        <p:pic>
          <p:nvPicPr>
            <p:cNvPr id="7" name="תמונה 6">
              <a:extLst>
                <a:ext uri="{FF2B5EF4-FFF2-40B4-BE49-F238E27FC236}">
                  <a16:creationId xmlns:a16="http://schemas.microsoft.com/office/drawing/2014/main" id="{9D6C355B-DAFE-8622-CC32-2D6D11E963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2823" b="94333"/>
            <a:stretch/>
          </p:blipFill>
          <p:spPr>
            <a:xfrm>
              <a:off x="424031" y="3190295"/>
              <a:ext cx="5948170" cy="308811"/>
            </a:xfrm>
            <a:prstGeom prst="rect">
              <a:avLst/>
            </a:prstGeom>
          </p:spPr>
        </p:pic>
      </p:grp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7258A44-CB65-271A-A94F-008C57C65720}"/>
              </a:ext>
            </a:extLst>
          </p:cNvPr>
          <p:cNvSpPr txBox="1"/>
          <p:nvPr/>
        </p:nvSpPr>
        <p:spPr>
          <a:xfrm>
            <a:off x="395536" y="4151796"/>
            <a:ext cx="532709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then we open a browser on our local machine: </a:t>
            </a:r>
            <a:endParaRPr lang="he-IL" dirty="0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EC53FD84-06A9-BA83-C64E-39AF14D55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281" y="4682741"/>
            <a:ext cx="5306586" cy="551791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42EC23E-F70F-F8DE-FAE5-9ACAB9D3F02D}"/>
              </a:ext>
            </a:extLst>
          </p:cNvPr>
          <p:cNvSpPr txBox="1"/>
          <p:nvPr/>
        </p:nvSpPr>
        <p:spPr>
          <a:xfrm>
            <a:off x="469037" y="5388505"/>
            <a:ext cx="647922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when you open VTune for the first time, it is recommended to follow the onboarding guide!</a:t>
            </a:r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AD376070-4F29-90CF-B4E8-CBF3218BC69C}"/>
              </a:ext>
            </a:extLst>
          </p:cNvPr>
          <p:cNvSpPr txBox="1"/>
          <p:nvPr/>
        </p:nvSpPr>
        <p:spPr>
          <a:xfrm>
            <a:off x="395536" y="1412776"/>
            <a:ext cx="61431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We now see how to access VTune via SSH Tunneling:</a:t>
            </a:r>
            <a:endParaRPr lang="he-IL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E14BF7A-ADDA-4AFB-A833-BD1EC3FF6C01}"/>
              </a:ext>
            </a:extLst>
          </p:cNvPr>
          <p:cNvSpPr txBox="1"/>
          <p:nvPr/>
        </p:nvSpPr>
        <p:spPr>
          <a:xfrm>
            <a:off x="395536" y="817548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Intel® VTune™ profiler</a:t>
            </a:r>
          </a:p>
        </p:txBody>
      </p:sp>
    </p:spTree>
    <p:extLst>
      <p:ext uri="{BB962C8B-B14F-4D97-AF65-F5344CB8AC3E}">
        <p14:creationId xmlns:p14="http://schemas.microsoft.com/office/powerpoint/2010/main" val="3168578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750563A-AC18-9185-0E06-24986E2C2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330" y="2492896"/>
            <a:ext cx="8592142" cy="3960440"/>
          </a:xfrm>
          <a:prstGeom prst="rect">
            <a:avLst/>
          </a:prstGeom>
        </p:spPr>
      </p:pic>
      <p:sp>
        <p:nvSpPr>
          <p:cNvPr id="10" name="חץ: ימינה 9">
            <a:extLst>
              <a:ext uri="{FF2B5EF4-FFF2-40B4-BE49-F238E27FC236}">
                <a16:creationId xmlns:a16="http://schemas.microsoft.com/office/drawing/2014/main" id="{0704F528-3A5F-6967-F2EF-00C8CB455196}"/>
              </a:ext>
            </a:extLst>
          </p:cNvPr>
          <p:cNvSpPr/>
          <p:nvPr/>
        </p:nvSpPr>
        <p:spPr bwMode="auto">
          <a:xfrm>
            <a:off x="2267744" y="3573016"/>
            <a:ext cx="584438" cy="352698"/>
          </a:xfrm>
          <a:prstGeom prst="rightArrow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9125FD3D-3D52-AFDE-AEB8-C1E85152F926}"/>
              </a:ext>
            </a:extLst>
          </p:cNvPr>
          <p:cNvSpPr txBox="1"/>
          <p:nvPr/>
        </p:nvSpPr>
        <p:spPr>
          <a:xfrm>
            <a:off x="167176" y="1726193"/>
            <a:ext cx="67810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we create a new project or select an existing project, then click on ‘Configure Analysis’:</a:t>
            </a:r>
            <a:endParaRPr lang="he-IL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E24EB62-41C1-CF02-258D-17029A710719}"/>
              </a:ext>
            </a:extLst>
          </p:cNvPr>
          <p:cNvSpPr txBox="1"/>
          <p:nvPr/>
        </p:nvSpPr>
        <p:spPr>
          <a:xfrm>
            <a:off x="395536" y="817548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Intel® VTune™ profiler</a:t>
            </a:r>
          </a:p>
        </p:txBody>
      </p:sp>
    </p:spTree>
    <p:extLst>
      <p:ext uri="{BB962C8B-B14F-4D97-AF65-F5344CB8AC3E}">
        <p14:creationId xmlns:p14="http://schemas.microsoft.com/office/powerpoint/2010/main" val="155132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9125FD3D-3D52-AFDE-AEB8-C1E85152F926}"/>
              </a:ext>
            </a:extLst>
          </p:cNvPr>
          <p:cNvSpPr txBox="1"/>
          <p:nvPr/>
        </p:nvSpPr>
        <p:spPr>
          <a:xfrm>
            <a:off x="167176" y="1726193"/>
            <a:ext cx="663098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we choose application and the desire analysis, then ‘play’: 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9859096-8332-38A6-16C7-C83C1206D9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2200" b="5201"/>
          <a:stretch/>
        </p:blipFill>
        <p:spPr>
          <a:xfrm>
            <a:off x="174124" y="2225154"/>
            <a:ext cx="8790364" cy="4084166"/>
          </a:xfrm>
          <a:prstGeom prst="rect">
            <a:avLst/>
          </a:prstGeom>
        </p:spPr>
      </p:pic>
      <p:sp>
        <p:nvSpPr>
          <p:cNvPr id="6" name="חץ: ימינה 5">
            <a:extLst>
              <a:ext uri="{FF2B5EF4-FFF2-40B4-BE49-F238E27FC236}">
                <a16:creationId xmlns:a16="http://schemas.microsoft.com/office/drawing/2014/main" id="{F1E832C0-96FA-A72D-ACC8-4A905A600336}"/>
              </a:ext>
            </a:extLst>
          </p:cNvPr>
          <p:cNvSpPr/>
          <p:nvPr/>
        </p:nvSpPr>
        <p:spPr bwMode="auto">
          <a:xfrm rot="10800000">
            <a:off x="4184453" y="4293096"/>
            <a:ext cx="584438" cy="352698"/>
          </a:xfrm>
          <a:prstGeom prst="rightArrow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חץ: ימינה 6">
            <a:extLst>
              <a:ext uri="{FF2B5EF4-FFF2-40B4-BE49-F238E27FC236}">
                <a16:creationId xmlns:a16="http://schemas.microsoft.com/office/drawing/2014/main" id="{A9B2D24E-3AFC-4686-051D-4E27447D315E}"/>
              </a:ext>
            </a:extLst>
          </p:cNvPr>
          <p:cNvSpPr/>
          <p:nvPr/>
        </p:nvSpPr>
        <p:spPr bwMode="auto">
          <a:xfrm rot="5400000">
            <a:off x="6832394" y="2182908"/>
            <a:ext cx="584438" cy="352698"/>
          </a:xfrm>
          <a:prstGeom prst="rightArrow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43D80DA6-CB1A-D7E8-16C2-3BC9BEB38AE8}"/>
              </a:ext>
            </a:extLst>
          </p:cNvPr>
          <p:cNvSpPr/>
          <p:nvPr/>
        </p:nvSpPr>
        <p:spPr bwMode="auto">
          <a:xfrm>
            <a:off x="4788024" y="5864103"/>
            <a:ext cx="584438" cy="352698"/>
          </a:xfrm>
          <a:prstGeom prst="rightArrow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F3F2E5C-E3AE-8578-D4CE-E82F25BAE559}"/>
              </a:ext>
            </a:extLst>
          </p:cNvPr>
          <p:cNvSpPr txBox="1"/>
          <p:nvPr/>
        </p:nvSpPr>
        <p:spPr>
          <a:xfrm>
            <a:off x="539552" y="3807725"/>
            <a:ext cx="1364398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0" dirty="0"/>
              <a:t>results of analysis are saved under the project directory</a:t>
            </a:r>
            <a:endParaRPr lang="he-IL" sz="1600" b="0" dirty="0"/>
          </a:p>
        </p:txBody>
      </p:sp>
      <p:sp>
        <p:nvSpPr>
          <p:cNvPr id="12" name="חץ: למטה 11">
            <a:extLst>
              <a:ext uri="{FF2B5EF4-FFF2-40B4-BE49-F238E27FC236}">
                <a16:creationId xmlns:a16="http://schemas.microsoft.com/office/drawing/2014/main" id="{66E1548B-F648-4D47-176E-2E6DD7FD3B5C}"/>
              </a:ext>
            </a:extLst>
          </p:cNvPr>
          <p:cNvSpPr/>
          <p:nvPr/>
        </p:nvSpPr>
        <p:spPr bwMode="auto">
          <a:xfrm rot="10800000">
            <a:off x="755576" y="3284984"/>
            <a:ext cx="324990" cy="474313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33EBB2E-209D-AC36-002F-D50D5C3D4CD9}"/>
              </a:ext>
            </a:extLst>
          </p:cNvPr>
          <p:cNvSpPr txBox="1"/>
          <p:nvPr/>
        </p:nvSpPr>
        <p:spPr>
          <a:xfrm>
            <a:off x="395536" y="817548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Intel® VTune™ profiler</a:t>
            </a:r>
          </a:p>
        </p:txBody>
      </p:sp>
    </p:spTree>
    <p:extLst>
      <p:ext uri="{BB962C8B-B14F-4D97-AF65-F5344CB8AC3E}">
        <p14:creationId xmlns:p14="http://schemas.microsoft.com/office/powerpoint/2010/main" val="3626765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6F0F063-FD52-B619-77A4-8F5F20CE7EBB}"/>
              </a:ext>
            </a:extLst>
          </p:cNvPr>
          <p:cNvSpPr txBox="1"/>
          <p:nvPr/>
        </p:nvSpPr>
        <p:spPr>
          <a:xfrm>
            <a:off x="395536" y="1549236"/>
            <a:ext cx="432048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62626"/>
                </a:solidFill>
                <a:effectLst/>
                <a:latin typeface="intel-clear"/>
              </a:rPr>
              <a:t>Intel oneAPI Base Toolkit</a:t>
            </a:r>
          </a:p>
          <a:p>
            <a:pPr algn="l"/>
            <a:r>
              <a:rPr lang="en-US" b="1" i="0" dirty="0">
                <a:solidFill>
                  <a:srgbClr val="262626"/>
                </a:solidFill>
                <a:effectLst/>
                <a:latin typeface="intel-clear"/>
              </a:rPr>
              <a:t>General Compute</a:t>
            </a:r>
            <a:endParaRPr lang="en-US" b="0" i="0" dirty="0">
              <a:solidFill>
                <a:srgbClr val="262626"/>
              </a:solidFill>
              <a:effectLst/>
              <a:latin typeface="intel-clea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262626"/>
                </a:solidFill>
                <a:effectLst/>
                <a:latin typeface="intel-clear"/>
              </a:rPr>
              <a:t>Intel® oneAPI Collective Communications Library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262626"/>
                </a:solidFill>
                <a:effectLst/>
                <a:latin typeface="intel-clear"/>
              </a:rPr>
              <a:t>Intel® oneAPI Data Analytics Library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262626"/>
                </a:solidFill>
                <a:effectLst/>
                <a:latin typeface="intel-clear"/>
              </a:rPr>
              <a:t>Intel® oneAPI Deep Neural Networks Library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262626"/>
                </a:solidFill>
                <a:effectLst/>
                <a:latin typeface="intel-clear"/>
              </a:rPr>
              <a:t>Intel® oneAPI DPC++/C++ Compiler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262626"/>
                </a:solidFill>
                <a:effectLst/>
                <a:latin typeface="intel-clear"/>
              </a:rPr>
              <a:t>Intel® oneAPI DPC++ Library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262626"/>
                </a:solidFill>
                <a:effectLst/>
                <a:latin typeface="intel-clear"/>
              </a:rPr>
              <a:t>Intel® oneAPI Math Kernel Library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262626"/>
                </a:solidFill>
                <a:effectLst/>
                <a:latin typeface="intel-clear"/>
              </a:rPr>
              <a:t>Intel® oneAPI Threading Building Blocks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262626"/>
                </a:solidFill>
                <a:effectLst/>
                <a:latin typeface="intel-clear"/>
              </a:rPr>
              <a:t>Intel® oneAPI Video Processing Library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262626"/>
                </a:solidFill>
                <a:effectLst/>
                <a:latin typeface="intel-clear"/>
              </a:rPr>
              <a:t>Intel® Advisor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262626"/>
                </a:solidFill>
                <a:effectLst/>
                <a:latin typeface="intel-clear"/>
              </a:rPr>
              <a:t>Intel® Distribution for GDB*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262626"/>
                </a:solidFill>
                <a:effectLst/>
                <a:latin typeface="intel-clear"/>
              </a:rPr>
              <a:t>Intel® Distribution for Python*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262626"/>
                </a:solidFill>
                <a:effectLst/>
                <a:latin typeface="intel-clear"/>
              </a:rPr>
              <a:t>Intel® DPC++ Compatibility Tool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262626"/>
                </a:solidFill>
                <a:effectLst/>
                <a:latin typeface="intel-clear"/>
              </a:rPr>
              <a:t>Intel® FPGA Add-on for oneAPI Base Toolkit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262626"/>
                </a:solidFill>
                <a:effectLst/>
                <a:latin typeface="intel-clear"/>
              </a:rPr>
              <a:t>Intel® Integrated Performance Primitives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262626"/>
                </a:solidFill>
                <a:effectLst/>
                <a:latin typeface="intel-clear"/>
              </a:rPr>
              <a:t>Intel® VTune™ Profiler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934AE7CF-B41C-A4FD-6E5B-3EEF7931BB4A}"/>
              </a:ext>
            </a:extLst>
          </p:cNvPr>
          <p:cNvSpPr txBox="1"/>
          <p:nvPr/>
        </p:nvSpPr>
        <p:spPr>
          <a:xfrm>
            <a:off x="4716016" y="1534793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62626"/>
                </a:solidFill>
                <a:effectLst/>
                <a:latin typeface="intel-clear"/>
              </a:rPr>
              <a:t>Intel oneAPI HPC Toolkit </a:t>
            </a:r>
          </a:p>
          <a:p>
            <a:pPr algn="l"/>
            <a:r>
              <a:rPr lang="en-US" b="1" i="0" dirty="0">
                <a:solidFill>
                  <a:srgbClr val="262626"/>
                </a:solidFill>
                <a:effectLst/>
                <a:latin typeface="intel-clear"/>
              </a:rPr>
              <a:t>High-Performance Computing</a:t>
            </a:r>
            <a:endParaRPr lang="en-US" b="0" i="0" dirty="0">
              <a:solidFill>
                <a:srgbClr val="262626"/>
              </a:solidFill>
              <a:effectLst/>
              <a:latin typeface="intel-clear"/>
            </a:endParaRPr>
          </a:p>
          <a:p>
            <a:pPr algn="l"/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This toolkit complements the Intel® oneAPI Base Toolkit and includes: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Intel oneAPI DPC++/C++ Compiler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Intel® C++ Compiler Classic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Intel® Cluster Checker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Intel® Fortran Compiler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Intel® Fortran Compiler Classic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Intel® Inspector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Intel® MPI Library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Intel® Trace Analyzer and Collector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F6386ACC-DB9C-1431-E875-D8CD631829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0" r="16841"/>
          <a:stretch/>
        </p:blipFill>
        <p:spPr>
          <a:xfrm>
            <a:off x="6804248" y="4997152"/>
            <a:ext cx="1728192" cy="1600200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08C99DE-D368-3043-4D0A-985B19469968}"/>
              </a:ext>
            </a:extLst>
          </p:cNvPr>
          <p:cNvSpPr txBox="1"/>
          <p:nvPr/>
        </p:nvSpPr>
        <p:spPr>
          <a:xfrm>
            <a:off x="432048" y="83671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D5D5D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Intel OneAPI</a:t>
            </a:r>
            <a:endParaRPr lang="he-IL" sz="2800" dirty="0">
              <a:solidFill>
                <a:srgbClr val="5D5D5D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329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9125FD3D-3D52-AFDE-AEB8-C1E85152F926}"/>
              </a:ext>
            </a:extLst>
          </p:cNvPr>
          <p:cNvSpPr txBox="1"/>
          <p:nvPr/>
        </p:nvSpPr>
        <p:spPr>
          <a:xfrm>
            <a:off x="167176" y="1726193"/>
            <a:ext cx="475001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Example – Performance Snapshot result: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33A4C22-A95A-4A13-22EB-B5CFD10C0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010" y="2181123"/>
            <a:ext cx="8405438" cy="3856871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735A9F51-E322-E754-27D4-4B30D4FB303C}"/>
              </a:ext>
            </a:extLst>
          </p:cNvPr>
          <p:cNvSpPr txBox="1"/>
          <p:nvPr/>
        </p:nvSpPr>
        <p:spPr>
          <a:xfrm>
            <a:off x="395536" y="817548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Intel® VTune™ profiler</a:t>
            </a:r>
          </a:p>
        </p:txBody>
      </p:sp>
    </p:spTree>
    <p:extLst>
      <p:ext uri="{BB962C8B-B14F-4D97-AF65-F5344CB8AC3E}">
        <p14:creationId xmlns:p14="http://schemas.microsoft.com/office/powerpoint/2010/main" val="1285295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9125FD3D-3D52-AFDE-AEB8-C1E85152F926}"/>
              </a:ext>
            </a:extLst>
          </p:cNvPr>
          <p:cNvSpPr txBox="1"/>
          <p:nvPr/>
        </p:nvSpPr>
        <p:spPr>
          <a:xfrm>
            <a:off x="167176" y="1726193"/>
            <a:ext cx="439094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Another example – Hotspots analysis: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41BD12A-067D-A14D-0DD0-88FF4BFBB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604" y="2243634"/>
            <a:ext cx="8820472" cy="4065686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EC3792A-5830-D27A-39E4-AF7F5A45C9D2}"/>
              </a:ext>
            </a:extLst>
          </p:cNvPr>
          <p:cNvSpPr txBox="1"/>
          <p:nvPr/>
        </p:nvSpPr>
        <p:spPr>
          <a:xfrm>
            <a:off x="395536" y="817548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Intel® VTune™ profiler</a:t>
            </a:r>
          </a:p>
        </p:txBody>
      </p:sp>
    </p:spTree>
    <p:extLst>
      <p:ext uri="{BB962C8B-B14F-4D97-AF65-F5344CB8AC3E}">
        <p14:creationId xmlns:p14="http://schemas.microsoft.com/office/powerpoint/2010/main" val="1935025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9125FD3D-3D52-AFDE-AEB8-C1E85152F926}"/>
              </a:ext>
            </a:extLst>
          </p:cNvPr>
          <p:cNvSpPr txBox="1"/>
          <p:nvPr/>
        </p:nvSpPr>
        <p:spPr>
          <a:xfrm>
            <a:off x="167176" y="1726193"/>
            <a:ext cx="553228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Another example – Memory Consumption result: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11A88A2-55B0-B4B7-26AE-84249FEE8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512" y="2276872"/>
            <a:ext cx="8657850" cy="4059921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97F5A2B-3E06-FB65-0F82-7FE0F545D2BF}"/>
              </a:ext>
            </a:extLst>
          </p:cNvPr>
          <p:cNvSpPr txBox="1"/>
          <p:nvPr/>
        </p:nvSpPr>
        <p:spPr>
          <a:xfrm>
            <a:off x="395536" y="817548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Intel® VTune™ profiler</a:t>
            </a:r>
          </a:p>
        </p:txBody>
      </p:sp>
    </p:spTree>
    <p:extLst>
      <p:ext uri="{BB962C8B-B14F-4D97-AF65-F5344CB8AC3E}">
        <p14:creationId xmlns:p14="http://schemas.microsoft.com/office/powerpoint/2010/main" val="1855980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9125FD3D-3D52-AFDE-AEB8-C1E85152F926}"/>
              </a:ext>
            </a:extLst>
          </p:cNvPr>
          <p:cNvSpPr txBox="1"/>
          <p:nvPr/>
        </p:nvSpPr>
        <p:spPr>
          <a:xfrm>
            <a:off x="167176" y="1726193"/>
            <a:ext cx="490390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Another example – Threading information: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FFBE1BA-35B6-A225-CC4A-62F347DE8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176" y="2204864"/>
            <a:ext cx="8748464" cy="4050046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808449C-5BE6-AAC3-4A6D-E148214E5251}"/>
              </a:ext>
            </a:extLst>
          </p:cNvPr>
          <p:cNvSpPr txBox="1"/>
          <p:nvPr/>
        </p:nvSpPr>
        <p:spPr>
          <a:xfrm>
            <a:off x="395536" y="817548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Intel® VTune™ profiler</a:t>
            </a:r>
          </a:p>
        </p:txBody>
      </p:sp>
    </p:spTree>
    <p:extLst>
      <p:ext uri="{BB962C8B-B14F-4D97-AF65-F5344CB8AC3E}">
        <p14:creationId xmlns:p14="http://schemas.microsoft.com/office/powerpoint/2010/main" val="4144229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6386ACC-DB9C-1431-E875-D8CD631829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0" r="16841"/>
          <a:stretch/>
        </p:blipFill>
        <p:spPr>
          <a:xfrm>
            <a:off x="6804248" y="4997152"/>
            <a:ext cx="1728192" cy="1600200"/>
          </a:xfrm>
          <a:prstGeom prst="rect">
            <a:avLst/>
          </a:prstGeom>
        </p:spPr>
      </p:pic>
      <p:pic>
        <p:nvPicPr>
          <p:cNvPr id="5" name="תמונה 4">
            <a:hlinkClick r:id="rId4"/>
            <a:extLst>
              <a:ext uri="{FF2B5EF4-FFF2-40B4-BE49-F238E27FC236}">
                <a16:creationId xmlns:a16="http://schemas.microsoft.com/office/drawing/2014/main" id="{6D10CBEE-4A97-8FBC-5074-C3306A2F6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340" y="1772816"/>
            <a:ext cx="6706036" cy="3348166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1711DC51-7201-E981-A933-F68A5E81B031}"/>
              </a:ext>
            </a:extLst>
          </p:cNvPr>
          <p:cNvSpPr txBox="1"/>
          <p:nvPr/>
        </p:nvSpPr>
        <p:spPr>
          <a:xfrm>
            <a:off x="2232248" y="525068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600" b="0" dirty="0">
                <a:solidFill>
                  <a:srgbClr val="212529"/>
                </a:solidFill>
                <a:hlinkClick r:id="rId4"/>
              </a:rPr>
              <a:t>https://www.linkedin.com/groups/9233356/</a:t>
            </a:r>
            <a:endParaRPr lang="he-IL" sz="1600" b="0" dirty="0">
              <a:solidFill>
                <a:srgbClr val="212529"/>
              </a:solidFill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CF8F228-B529-6EEA-E0CF-89BC24A535D1}"/>
              </a:ext>
            </a:extLst>
          </p:cNvPr>
          <p:cNvSpPr txBox="1"/>
          <p:nvPr/>
        </p:nvSpPr>
        <p:spPr>
          <a:xfrm>
            <a:off x="432048" y="83671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D5D5D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Intel OneAPI</a:t>
            </a:r>
            <a:endParaRPr lang="he-IL" sz="2800" dirty="0">
              <a:solidFill>
                <a:srgbClr val="5D5D5D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685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57861A6E-3575-CA53-A97E-27932150A1AD}"/>
              </a:ext>
            </a:extLst>
          </p:cNvPr>
          <p:cNvSpPr txBox="1"/>
          <p:nvPr/>
        </p:nvSpPr>
        <p:spPr>
          <a:xfrm>
            <a:off x="395536" y="83671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A</a:t>
            </a:r>
            <a:r>
              <a:rPr lang="he-IL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dministrations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F347714-19F8-D78B-DABB-1F82325654A9}"/>
              </a:ext>
            </a:extLst>
          </p:cNvPr>
          <p:cNvSpPr txBox="1"/>
          <p:nvPr/>
        </p:nvSpPr>
        <p:spPr>
          <a:xfrm>
            <a:off x="539552" y="1628800"/>
            <a:ext cx="5544616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SzPct val="131000"/>
              <a:buFont typeface="Arial" panose="020B0604020202020204" pitchFamily="34" charset="0"/>
              <a:buChar char="•"/>
            </a:pPr>
            <a:r>
              <a:rPr lang="en-US" sz="2400" b="0" kern="0" dirty="0">
                <a:solidFill>
                  <a:schemeClr val="tx2"/>
                </a:solidFill>
                <a:latin typeface="Intel Clear" panose="020B0604020203020204"/>
                <a:ea typeface="굴림" charset="-127"/>
              </a:rPr>
              <a:t>3-4 homework assignments (30%), individually or in pairs.</a:t>
            </a:r>
          </a:p>
          <a:p>
            <a:pPr marL="342900" indent="-342900">
              <a:buSzPct val="131000"/>
              <a:buFont typeface="Arial" panose="020B0604020202020204" pitchFamily="34" charset="0"/>
              <a:buChar char="•"/>
            </a:pPr>
            <a:endParaRPr lang="en-US" sz="2400" b="0" kern="0" dirty="0">
              <a:solidFill>
                <a:schemeClr val="tx2"/>
              </a:solidFill>
              <a:latin typeface="Intel Clear" panose="020B0604020203020204"/>
              <a:ea typeface="굴림" charset="-127"/>
            </a:endParaRPr>
          </a:p>
          <a:p>
            <a:pPr marL="342900" indent="-342900">
              <a:buSzPct val="131000"/>
              <a:buFont typeface="Arial" panose="020B0604020202020204" pitchFamily="34" charset="0"/>
              <a:buChar char="•"/>
            </a:pPr>
            <a:r>
              <a:rPr lang="en-US" sz="2400" b="0" kern="0" dirty="0">
                <a:solidFill>
                  <a:schemeClr val="tx2"/>
                </a:solidFill>
                <a:latin typeface="Intel Clear" panose="020B0604020203020204"/>
                <a:ea typeface="굴림" charset="-127"/>
              </a:rPr>
              <a:t>Competitive Project (70%), individually.</a:t>
            </a:r>
          </a:p>
          <a:p>
            <a:pPr marL="342900" indent="-342900">
              <a:buSzPct val="131000"/>
              <a:buFont typeface="Arial" panose="020B0604020202020204" pitchFamily="34" charset="0"/>
              <a:buChar char="•"/>
            </a:pPr>
            <a:endParaRPr lang="en-US" sz="2400" b="0" kern="0" dirty="0">
              <a:solidFill>
                <a:schemeClr val="tx2"/>
              </a:solidFill>
              <a:latin typeface="Intel Clear" panose="020B0604020203020204"/>
              <a:ea typeface="굴림" charset="-127"/>
            </a:endParaRPr>
          </a:p>
          <a:p>
            <a:pPr marL="342900" indent="-342900">
              <a:buSzPct val="131000"/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2"/>
                </a:solidFill>
                <a:latin typeface="Intel Clear" panose="020B0604020203020204"/>
                <a:ea typeface="굴림" charset="-127"/>
              </a:rPr>
              <a:t>Attendance is highly recommended!</a:t>
            </a:r>
          </a:p>
          <a:p>
            <a:pPr marL="342900" indent="-342900">
              <a:buSzPct val="131000"/>
              <a:buFont typeface="Arial" panose="020B0604020202020204" pitchFamily="34" charset="0"/>
              <a:buChar char="•"/>
            </a:pPr>
            <a:endParaRPr lang="en-US" sz="2400" b="0" kern="0" dirty="0">
              <a:solidFill>
                <a:schemeClr val="tx2"/>
              </a:solidFill>
              <a:latin typeface="Intel Clear" panose="020B0604020203020204"/>
              <a:ea typeface="굴림" charset="-127"/>
            </a:endParaRPr>
          </a:p>
          <a:p>
            <a:pPr>
              <a:buSzPct val="131000"/>
            </a:pPr>
            <a:endParaRPr lang="en-US" sz="2400" b="0" kern="0" dirty="0">
              <a:solidFill>
                <a:schemeClr val="tx2"/>
              </a:solidFill>
              <a:latin typeface="Intel Clear" panose="020B0604020203020204"/>
              <a:ea typeface="굴림" charset="-127"/>
            </a:endParaRPr>
          </a:p>
          <a:p>
            <a:pPr>
              <a:buSzPct val="131000"/>
            </a:pPr>
            <a:endParaRPr lang="he-IL" sz="2400" b="0" kern="0" dirty="0">
              <a:solidFill>
                <a:schemeClr val="tx2"/>
              </a:solidFill>
              <a:latin typeface="Intel Clear" panose="020B0604020203020204"/>
              <a:ea typeface="굴림" charset="-127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6FFEA1C-3EDF-D1BD-7970-0AA1DD796054}"/>
              </a:ext>
            </a:extLst>
          </p:cNvPr>
          <p:cNvSpPr txBox="1"/>
          <p:nvPr/>
        </p:nvSpPr>
        <p:spPr>
          <a:xfrm>
            <a:off x="323528" y="4388911"/>
            <a:ext cx="8352928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buSzPct val="131000"/>
            </a:pPr>
            <a:r>
              <a:rPr lang="en-US" sz="2000" b="0" kern="0" dirty="0">
                <a:solidFill>
                  <a:schemeClr val="tx2"/>
                </a:solidFill>
                <a:latin typeface="Intel Clear" panose="020B0604020203020204"/>
                <a:ea typeface="굴림" charset="-127"/>
              </a:rPr>
              <a:t>Dr. Gal Oren - </a:t>
            </a:r>
            <a:r>
              <a:rPr lang="en-US" sz="2000" b="0" kern="0" dirty="0">
                <a:solidFill>
                  <a:schemeClr val="tx2"/>
                </a:solidFill>
                <a:latin typeface="Intel Clear" panose="020B0604020203020204"/>
                <a:ea typeface="굴림" charset="-127"/>
                <a:hlinkClick r:id="rId3"/>
              </a:rPr>
              <a:t>galoren@technion.ac.il</a:t>
            </a:r>
            <a:endParaRPr lang="en-US" sz="2000" b="0" kern="0" dirty="0">
              <a:solidFill>
                <a:schemeClr val="tx2"/>
              </a:solidFill>
              <a:latin typeface="Intel Clear" panose="020B0604020203020204"/>
              <a:ea typeface="굴림" charset="-127"/>
            </a:endParaRPr>
          </a:p>
          <a:p>
            <a:pPr>
              <a:buSzPct val="131000"/>
            </a:pPr>
            <a:endParaRPr lang="en-US" sz="2000" b="0" kern="0" dirty="0">
              <a:solidFill>
                <a:schemeClr val="tx2"/>
              </a:solidFill>
              <a:latin typeface="Intel Clear" panose="020B0604020203020204"/>
              <a:ea typeface="굴림" charset="-127"/>
            </a:endParaRPr>
          </a:p>
          <a:p>
            <a:pPr>
              <a:buSzPct val="131000"/>
            </a:pPr>
            <a:r>
              <a:rPr lang="en-US" sz="2000" b="0" kern="0" dirty="0">
                <a:solidFill>
                  <a:schemeClr val="tx2"/>
                </a:solidFill>
                <a:latin typeface="Intel Clear" panose="020B0604020203020204"/>
                <a:ea typeface="굴림" charset="-127"/>
              </a:rPr>
              <a:t>Teaching Assistant: Yehonatan Fridman - </a:t>
            </a:r>
            <a:r>
              <a:rPr lang="en-US" sz="2000" b="0" kern="0" dirty="0">
                <a:solidFill>
                  <a:schemeClr val="tx2"/>
                </a:solidFill>
                <a:latin typeface="Intel Clear" panose="020B0604020203020204"/>
                <a:ea typeface="굴림" charset="-127"/>
                <a:hlinkClick r:id="rId4"/>
              </a:rPr>
              <a:t>f.yehonatan@technion.ac.il</a:t>
            </a:r>
            <a:endParaRPr lang="en-US" sz="2000" b="0" kern="0" dirty="0">
              <a:solidFill>
                <a:schemeClr val="tx2"/>
              </a:solidFill>
              <a:latin typeface="Intel Clear" panose="020B0604020203020204"/>
              <a:ea typeface="굴림" charset="-127"/>
            </a:endParaRPr>
          </a:p>
          <a:p>
            <a:endParaRPr lang="he-IL" sz="2000" dirty="0">
              <a:latin typeface="Intel Clear" panose="020B0604020203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E2AA1B8-722F-7F19-6905-B91317A34CBC}"/>
              </a:ext>
            </a:extLst>
          </p:cNvPr>
          <p:cNvSpPr txBox="1"/>
          <p:nvPr/>
        </p:nvSpPr>
        <p:spPr>
          <a:xfrm>
            <a:off x="395536" y="1436527"/>
            <a:ext cx="68407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Step 1: Create your Intel account</a:t>
            </a:r>
            <a:endParaRPr lang="he-IL" sz="2000" dirty="0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8E64E8E-F568-E72B-173E-333F13746447}"/>
              </a:ext>
            </a:extLst>
          </p:cNvPr>
          <p:cNvSpPr txBox="1"/>
          <p:nvPr/>
        </p:nvSpPr>
        <p:spPr>
          <a:xfrm>
            <a:off x="536495" y="7606044"/>
            <a:ext cx="859483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"/>
                <a:ea typeface="+mn-ea"/>
                <a:cs typeface="+mn-cs"/>
                <a:sym typeface="Helvetica Neue"/>
              </a:rPr>
              <a:t>If you already have an account, Sign in, else Register and then Sign in before going to Step 2 (next slide)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BB0B89DA-A82D-31AD-84CC-D811DCDC35FB}"/>
              </a:ext>
            </a:extLst>
          </p:cNvPr>
          <p:cNvSpPr txBox="1"/>
          <p:nvPr/>
        </p:nvSpPr>
        <p:spPr>
          <a:xfrm>
            <a:off x="395536" y="2108396"/>
            <a:ext cx="8594833" cy="88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https://www.intel.com/content/www/us/en/forms/basic-intel-registration.html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Please use your Technion Email ID (Ex: Israel Israeli </a:t>
            </a: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Israeli.israel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@campus.technion.ac.il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2F8B8ED4-97E0-F060-032D-7CCA723BE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36" y="3049109"/>
            <a:ext cx="6227732" cy="3756080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A27BD02-C14D-188B-15F5-9F1D52985BA1}"/>
              </a:ext>
            </a:extLst>
          </p:cNvPr>
          <p:cNvSpPr txBox="1"/>
          <p:nvPr/>
        </p:nvSpPr>
        <p:spPr>
          <a:xfrm>
            <a:off x="395536" y="1836637"/>
            <a:ext cx="4581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Click on this link below:</a:t>
            </a:r>
            <a:endParaRPr lang="en-US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hlinkClick r:id="rId6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262178D-530A-35F5-EC54-F52DBA1366CD}"/>
              </a:ext>
            </a:extLst>
          </p:cNvPr>
          <p:cNvSpPr txBox="1"/>
          <p:nvPr/>
        </p:nvSpPr>
        <p:spPr>
          <a:xfrm>
            <a:off x="323528" y="836712"/>
            <a:ext cx="486543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/>
              <a:t>Accessing I</a:t>
            </a:r>
            <a:r>
              <a:rPr lang="en-US" sz="2800" dirty="0">
                <a:sym typeface="Helvetica"/>
              </a:rPr>
              <a:t>ntel® </a:t>
            </a:r>
            <a:r>
              <a:rPr lang="en-US" sz="2800" dirty="0"/>
              <a:t>DevCloud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203329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E2AA1B8-722F-7F19-6905-B91317A34CBC}"/>
              </a:ext>
            </a:extLst>
          </p:cNvPr>
          <p:cNvSpPr txBox="1"/>
          <p:nvPr/>
        </p:nvSpPr>
        <p:spPr>
          <a:xfrm>
            <a:off x="395536" y="1516722"/>
            <a:ext cx="66967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ym typeface="Helvetica"/>
              </a:rPr>
              <a:t>Step 2: Register for Intel® DevCloud</a:t>
            </a:r>
            <a:endParaRPr lang="he-IL" sz="2000" dirty="0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8E64E8E-F568-E72B-173E-333F13746447}"/>
              </a:ext>
            </a:extLst>
          </p:cNvPr>
          <p:cNvSpPr txBox="1"/>
          <p:nvPr/>
        </p:nvSpPr>
        <p:spPr>
          <a:xfrm>
            <a:off x="573459" y="7470215"/>
            <a:ext cx="859483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"/>
                <a:ea typeface="+mn-ea"/>
                <a:cs typeface="+mn-cs"/>
                <a:sym typeface="Helvetica Neue"/>
              </a:rPr>
              <a:t>If you already have an account, Sign in, else Register and then Sign in before going to Step 2 (next slide)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6D9DF42-BBEC-E9CF-AFB1-8B02D9500CE2}"/>
              </a:ext>
            </a:extLst>
          </p:cNvPr>
          <p:cNvSpPr txBox="1"/>
          <p:nvPr/>
        </p:nvSpPr>
        <p:spPr>
          <a:xfrm>
            <a:off x="467544" y="2348880"/>
            <a:ext cx="8352928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https://www.intel.com/content/www/us/en/forms/idz/devcloud-registration.html?tgt=https://www.intel.com/content/www/us/en/secure/forms/devcloud-enrollment/account-provisioning.html&amp;eventcode=TECHNIONSEPONEAPI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4F88CC32-297D-F20C-7210-4F727E8DDC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150"/>
          <a:stretch/>
        </p:blipFill>
        <p:spPr>
          <a:xfrm>
            <a:off x="511595" y="3239689"/>
            <a:ext cx="6508677" cy="3540588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F723796-37BD-4475-DC9D-C1730F429BD0}"/>
              </a:ext>
            </a:extLst>
          </p:cNvPr>
          <p:cNvSpPr txBox="1"/>
          <p:nvPr/>
        </p:nvSpPr>
        <p:spPr>
          <a:xfrm>
            <a:off x="422216" y="1916832"/>
            <a:ext cx="4581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Click on this link below:</a:t>
            </a:r>
            <a:endParaRPr lang="en-US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hlinkClick r:id="rId3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D3FC9AD-137D-8639-C057-9834AC8991BF}"/>
              </a:ext>
            </a:extLst>
          </p:cNvPr>
          <p:cNvSpPr txBox="1"/>
          <p:nvPr/>
        </p:nvSpPr>
        <p:spPr>
          <a:xfrm>
            <a:off x="323528" y="836712"/>
            <a:ext cx="486543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/>
              <a:t>Accessing I</a:t>
            </a:r>
            <a:r>
              <a:rPr lang="en-US" sz="2800" dirty="0">
                <a:sym typeface="Helvetica"/>
              </a:rPr>
              <a:t>ntel® </a:t>
            </a:r>
            <a:r>
              <a:rPr lang="en-US" sz="2800" dirty="0"/>
              <a:t>DevCloud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2333362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E2AA1B8-722F-7F19-6905-B91317A34CBC}"/>
              </a:ext>
            </a:extLst>
          </p:cNvPr>
          <p:cNvSpPr txBox="1"/>
          <p:nvPr/>
        </p:nvSpPr>
        <p:spPr>
          <a:xfrm>
            <a:off x="395536" y="817548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Connect with Jupyter Lab </a:t>
            </a:r>
            <a:endParaRPr lang="he-IL" sz="2800" dirty="0">
              <a:solidFill>
                <a:srgbClr val="5D5D5D"/>
              </a:solidFill>
              <a:latin typeface="Open Sans" panose="020B0606030504020204" pitchFamily="34" charset="0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BA961-4E88-696B-7D6A-2549F1FD8FB9}"/>
              </a:ext>
            </a:extLst>
          </p:cNvPr>
          <p:cNvSpPr txBox="1">
            <a:spLocks/>
          </p:cNvSpPr>
          <p:nvPr/>
        </p:nvSpPr>
        <p:spPr>
          <a:xfrm>
            <a:off x="540695" y="1556792"/>
            <a:ext cx="5288525" cy="505996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rgbClr val="080808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80808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80808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Click on ‘Get Started’ button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b="0" kern="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hlinkClick r:id="rId3"/>
              </a:rPr>
              <a:t>https://devcloud.intel.com/oneapi/get_started/</a:t>
            </a:r>
            <a:endParaRPr lang="en-US" sz="1800" b="0" kern="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endParaRPr lang="en-US" b="0" kern="0" dirty="0"/>
          </a:p>
          <a:p>
            <a:endParaRPr lang="en-US" b="0" kern="0" dirty="0"/>
          </a:p>
        </p:txBody>
      </p:sp>
      <p:pic>
        <p:nvPicPr>
          <p:cNvPr id="5" name="Content Placeholder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16533C9-6922-1A1F-B6A9-39829A293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2856"/>
            <a:ext cx="563906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08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BA961-4E88-696B-7D6A-2549F1FD8FB9}"/>
              </a:ext>
            </a:extLst>
          </p:cNvPr>
          <p:cNvSpPr txBox="1">
            <a:spLocks/>
          </p:cNvSpPr>
          <p:nvPr/>
        </p:nvSpPr>
        <p:spPr>
          <a:xfrm>
            <a:off x="540695" y="1556792"/>
            <a:ext cx="5759497" cy="208823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rgbClr val="080808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80808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80808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sym typeface="Helvetica"/>
              </a:rPr>
              <a:t>Scroll down to the bottom of the page and click on ‘Launch JupyterLab’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800" b="0" kern="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endParaRPr lang="en-US" b="0" kern="0" dirty="0"/>
          </a:p>
          <a:p>
            <a:endParaRPr lang="en-US" b="0" kern="0" dirty="0"/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22E8DD74-2555-C5F2-2590-B1EC45D161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17" t="5018"/>
          <a:stretch/>
        </p:blipFill>
        <p:spPr>
          <a:xfrm>
            <a:off x="539552" y="2195572"/>
            <a:ext cx="5126297" cy="2261116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0BC3F7F-1B18-E807-E3A9-53C6D6CDDB56}"/>
              </a:ext>
            </a:extLst>
          </p:cNvPr>
          <p:cNvSpPr txBox="1"/>
          <p:nvPr/>
        </p:nvSpPr>
        <p:spPr>
          <a:xfrm>
            <a:off x="539552" y="42930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Click on Launch Server</a:t>
            </a:r>
          </a:p>
        </p:txBody>
      </p:sp>
      <p:pic>
        <p:nvPicPr>
          <p:cNvPr id="8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658819-97B6-DA38-EE86-DCE1C9548A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25"/>
          <a:stretch/>
        </p:blipFill>
        <p:spPr>
          <a:xfrm>
            <a:off x="580181" y="4831376"/>
            <a:ext cx="5287963" cy="1549952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D94C710-95CA-786D-7FEB-40720F61DF2A}"/>
              </a:ext>
            </a:extLst>
          </p:cNvPr>
          <p:cNvSpPr txBox="1"/>
          <p:nvPr/>
        </p:nvSpPr>
        <p:spPr>
          <a:xfrm>
            <a:off x="395536" y="817548"/>
            <a:ext cx="5976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D5D5D"/>
                </a:solidFill>
                <a:latin typeface="Open Sans" panose="020B0606030504020204" pitchFamily="34" charset="0"/>
                <a:ea typeface="+mj-ea"/>
                <a:cs typeface="+mj-cs"/>
              </a:rPr>
              <a:t>Connect with Jupyter Lab </a:t>
            </a:r>
            <a:endParaRPr lang="he-IL" sz="2800" dirty="0">
              <a:solidFill>
                <a:srgbClr val="5D5D5D"/>
              </a:solidFill>
              <a:latin typeface="Open Sans" panose="020B0606030504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5095544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12324</TotalTime>
  <Words>1265</Words>
  <Application>Microsoft Office PowerPoint</Application>
  <PresentationFormat>‫הצגה על המסך (4:3)</PresentationFormat>
  <Paragraphs>223</Paragraphs>
  <Slides>33</Slides>
  <Notes>33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33</vt:i4>
      </vt:variant>
    </vt:vector>
  </HeadingPairs>
  <TitlesOfParts>
    <vt:vector size="44" baseType="lpstr">
      <vt:lpstr>Arial</vt:lpstr>
      <vt:lpstr>Calibri</vt:lpstr>
      <vt:lpstr>Century Gothic</vt:lpstr>
      <vt:lpstr>Courier New</vt:lpstr>
      <vt:lpstr>Intel Clear</vt:lpstr>
      <vt:lpstr>intel-clear</vt:lpstr>
      <vt:lpstr>intel-one</vt:lpstr>
      <vt:lpstr>LM Roman 10</vt:lpstr>
      <vt:lpstr>Open Sans</vt:lpstr>
      <vt:lpstr>template</vt:lpstr>
      <vt:lpstr>Custom Design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yoni fridman</cp:lastModifiedBy>
  <cp:revision>105</cp:revision>
  <dcterms:created xsi:type="dcterms:W3CDTF">2006-06-29T12:15:01Z</dcterms:created>
  <dcterms:modified xsi:type="dcterms:W3CDTF">2022-10-29T20:33:23Z</dcterms:modified>
</cp:coreProperties>
</file>